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5F0F2-8CD6-4567-B0D0-A047077C1AAC}" v="223" dt="2020-10-11T13:58:13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Orta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ehra Narlı Özdemir" userId="4a5406a9086451e6" providerId="LiveId" clId="{54C5F0F2-8CD6-4567-B0D0-A047077C1AAC}"/>
    <pc:docChg chg="undo redo custSel mod addSld delSld modSld">
      <pc:chgData name="Zehra Narlı Özdemir" userId="4a5406a9086451e6" providerId="LiveId" clId="{54C5F0F2-8CD6-4567-B0D0-A047077C1AAC}" dt="2020-10-11T13:59:31.570" v="5145" actId="1076"/>
      <pc:docMkLst>
        <pc:docMk/>
      </pc:docMkLst>
      <pc:sldChg chg="addSp modSp add">
        <pc:chgData name="Zehra Narlı Özdemir" userId="4a5406a9086451e6" providerId="LiveId" clId="{54C5F0F2-8CD6-4567-B0D0-A047077C1AAC}" dt="2020-10-11T13:33:58.830" v="5117" actId="20577"/>
        <pc:sldMkLst>
          <pc:docMk/>
          <pc:sldMk cId="1228679604" sldId="256"/>
        </pc:sldMkLst>
        <pc:spChg chg="mod">
          <ac:chgData name="Zehra Narlı Özdemir" userId="4a5406a9086451e6" providerId="LiveId" clId="{54C5F0F2-8CD6-4567-B0D0-A047077C1AAC}" dt="2020-10-07T17:11:06.658" v="66" actId="113"/>
          <ac:spMkLst>
            <pc:docMk/>
            <pc:sldMk cId="1228679604" sldId="256"/>
            <ac:spMk id="2" creationId="{7E9A24D0-7CDE-4C8C-9390-65248C948519}"/>
          </ac:spMkLst>
        </pc:spChg>
        <pc:spChg chg="mod">
          <ac:chgData name="Zehra Narlı Özdemir" userId="4a5406a9086451e6" providerId="LiveId" clId="{54C5F0F2-8CD6-4567-B0D0-A047077C1AAC}" dt="2020-10-11T13:33:58.830" v="5117" actId="20577"/>
          <ac:spMkLst>
            <pc:docMk/>
            <pc:sldMk cId="1228679604" sldId="256"/>
            <ac:spMk id="3" creationId="{58572B06-24A7-4F6B-BEB4-AF0AA1404F6A}"/>
          </ac:spMkLst>
        </pc:spChg>
        <pc:picChg chg="add">
          <ac:chgData name="Zehra Narlı Özdemir" userId="4a5406a9086451e6" providerId="LiveId" clId="{54C5F0F2-8CD6-4567-B0D0-A047077C1AAC}" dt="2020-10-07T17:11:25.731" v="67"/>
          <ac:picMkLst>
            <pc:docMk/>
            <pc:sldMk cId="1228679604" sldId="256"/>
            <ac:picMk id="4" creationId="{3D37DBE6-16E6-4B26-A33B-E0B5CF524E9D}"/>
          </ac:picMkLst>
        </pc:picChg>
      </pc:sldChg>
      <pc:sldChg chg="addSp delSp modSp add">
        <pc:chgData name="Zehra Narlı Özdemir" userId="4a5406a9086451e6" providerId="LiveId" clId="{54C5F0F2-8CD6-4567-B0D0-A047077C1AAC}" dt="2020-10-11T13:27:03.125" v="5102"/>
        <pc:sldMkLst>
          <pc:docMk/>
          <pc:sldMk cId="843436958" sldId="257"/>
        </pc:sldMkLst>
        <pc:spChg chg="del">
          <ac:chgData name="Zehra Narlı Özdemir" userId="4a5406a9086451e6" providerId="LiveId" clId="{54C5F0F2-8CD6-4567-B0D0-A047077C1AAC}" dt="2020-10-07T17:11:44.685" v="69"/>
          <ac:spMkLst>
            <pc:docMk/>
            <pc:sldMk cId="843436958" sldId="257"/>
            <ac:spMk id="3" creationId="{46D57EB5-AE4D-4BF3-B7C0-42075FE9AEF7}"/>
          </ac:spMkLst>
        </pc:spChg>
        <pc:spChg chg="add mod">
          <ac:chgData name="Zehra Narlı Özdemir" userId="4a5406a9086451e6" providerId="LiveId" clId="{54C5F0F2-8CD6-4567-B0D0-A047077C1AAC}" dt="2020-10-07T17:11:58.772" v="71"/>
          <ac:spMkLst>
            <pc:docMk/>
            <pc:sldMk cId="843436958" sldId="257"/>
            <ac:spMk id="5" creationId="{79951B3A-67D5-471A-866F-9B2247F127D5}"/>
          </ac:spMkLst>
        </pc:spChg>
        <pc:picChg chg="add">
          <ac:chgData name="Zehra Narlı Özdemir" userId="4a5406a9086451e6" providerId="LiveId" clId="{54C5F0F2-8CD6-4567-B0D0-A047077C1AAC}" dt="2020-10-11T13:27:03.125" v="5102"/>
          <ac:picMkLst>
            <pc:docMk/>
            <pc:sldMk cId="843436958" sldId="257"/>
            <ac:picMk id="4" creationId="{D5C3BAA1-ED40-4707-9960-C88A0555BA9F}"/>
          </ac:picMkLst>
        </pc:picChg>
        <pc:picChg chg="add del">
          <ac:chgData name="Zehra Narlı Özdemir" userId="4a5406a9086451e6" providerId="LiveId" clId="{54C5F0F2-8CD6-4567-B0D0-A047077C1AAC}" dt="2020-10-07T17:11:48.793" v="70" actId="478"/>
          <ac:picMkLst>
            <pc:docMk/>
            <pc:sldMk cId="843436958" sldId="257"/>
            <ac:picMk id="4" creationId="{D963FE4C-3D0F-4E94-8A99-1B805C716E66}"/>
          </ac:picMkLst>
        </pc:picChg>
      </pc:sldChg>
      <pc:sldChg chg="addSp delSp modSp add">
        <pc:chgData name="Zehra Narlı Özdemir" userId="4a5406a9086451e6" providerId="LiveId" clId="{54C5F0F2-8CD6-4567-B0D0-A047077C1AAC}" dt="2020-10-07T17:30:04.364" v="420" actId="1076"/>
        <pc:sldMkLst>
          <pc:docMk/>
          <pc:sldMk cId="2108824074" sldId="258"/>
        </pc:sldMkLst>
        <pc:spChg chg="mod">
          <ac:chgData name="Zehra Narlı Özdemir" userId="4a5406a9086451e6" providerId="LiveId" clId="{54C5F0F2-8CD6-4567-B0D0-A047077C1AAC}" dt="2020-10-07T17:25:36.815" v="74"/>
          <ac:spMkLst>
            <pc:docMk/>
            <pc:sldMk cId="2108824074" sldId="258"/>
            <ac:spMk id="2" creationId="{82E33617-DAA0-4B5C-BD4C-D35FF2129E9B}"/>
          </ac:spMkLst>
        </pc:spChg>
        <pc:spChg chg="mod">
          <ac:chgData name="Zehra Narlı Özdemir" userId="4a5406a9086451e6" providerId="LiveId" clId="{54C5F0F2-8CD6-4567-B0D0-A047077C1AAC}" dt="2020-10-07T17:29:05.798" v="187" actId="20577"/>
          <ac:spMkLst>
            <pc:docMk/>
            <pc:sldMk cId="2108824074" sldId="258"/>
            <ac:spMk id="3" creationId="{176218C0-D527-4ECA-9B9F-AACB52586412}"/>
          </ac:spMkLst>
        </pc:spChg>
        <pc:spChg chg="del">
          <ac:chgData name="Zehra Narlı Özdemir" userId="4a5406a9086451e6" providerId="LiveId" clId="{54C5F0F2-8CD6-4567-B0D0-A047077C1AAC}" dt="2020-10-07T17:26:51.086" v="93"/>
          <ac:spMkLst>
            <pc:docMk/>
            <pc:sldMk cId="2108824074" sldId="258"/>
            <ac:spMk id="4" creationId="{8936F143-B555-4F38-B7FB-18BD161F933C}"/>
          </ac:spMkLst>
        </pc:spChg>
        <pc:spChg chg="add mod">
          <ac:chgData name="Zehra Narlı Özdemir" userId="4a5406a9086451e6" providerId="LiveId" clId="{54C5F0F2-8CD6-4567-B0D0-A047077C1AAC}" dt="2020-10-07T17:30:04.364" v="420" actId="1076"/>
          <ac:spMkLst>
            <pc:docMk/>
            <pc:sldMk cId="2108824074" sldId="258"/>
            <ac:spMk id="5" creationId="{82D05F73-912A-4BAA-9C1A-FBA42E29FAB4}"/>
          </ac:spMkLst>
        </pc:spChg>
      </pc:sldChg>
      <pc:sldChg chg="addSp modSp add">
        <pc:chgData name="Zehra Narlı Özdemir" userId="4a5406a9086451e6" providerId="LiveId" clId="{54C5F0F2-8CD6-4567-B0D0-A047077C1AAC}" dt="2020-10-07T17:30:20.645" v="421"/>
        <pc:sldMkLst>
          <pc:docMk/>
          <pc:sldMk cId="2555675121" sldId="259"/>
        </pc:sldMkLst>
        <pc:spChg chg="mod">
          <ac:chgData name="Zehra Narlı Özdemir" userId="4a5406a9086451e6" providerId="LiveId" clId="{54C5F0F2-8CD6-4567-B0D0-A047077C1AAC}" dt="2020-10-07T17:28:12.365" v="186" actId="20577"/>
          <ac:spMkLst>
            <pc:docMk/>
            <pc:sldMk cId="2555675121" sldId="259"/>
            <ac:spMk id="3" creationId="{3E9D0887-337E-43B8-8ACF-AD7FEF470F73}"/>
          </ac:spMkLst>
        </pc:spChg>
        <pc:picChg chg="add">
          <ac:chgData name="Zehra Narlı Özdemir" userId="4a5406a9086451e6" providerId="LiveId" clId="{54C5F0F2-8CD6-4567-B0D0-A047077C1AAC}" dt="2020-10-07T17:30:20.645" v="421"/>
          <ac:picMkLst>
            <pc:docMk/>
            <pc:sldMk cId="2555675121" sldId="259"/>
            <ac:picMk id="4" creationId="{4B569F6A-45C7-486D-BF08-245CAA9C5175}"/>
          </ac:picMkLst>
        </pc:picChg>
      </pc:sldChg>
      <pc:sldChg chg="addSp delSp modSp add">
        <pc:chgData name="Zehra Narlı Özdemir" userId="4a5406a9086451e6" providerId="LiveId" clId="{54C5F0F2-8CD6-4567-B0D0-A047077C1AAC}" dt="2020-10-08T07:09:19.991" v="572" actId="115"/>
        <pc:sldMkLst>
          <pc:docMk/>
          <pc:sldMk cId="1864170848" sldId="260"/>
        </pc:sldMkLst>
        <pc:spChg chg="mod">
          <ac:chgData name="Zehra Narlı Özdemir" userId="4a5406a9086451e6" providerId="LiveId" clId="{54C5F0F2-8CD6-4567-B0D0-A047077C1AAC}" dt="2020-10-07T17:30:38.527" v="423"/>
          <ac:spMkLst>
            <pc:docMk/>
            <pc:sldMk cId="1864170848" sldId="260"/>
            <ac:spMk id="2" creationId="{2A13C14F-8737-496D-AC90-F2D47A772499}"/>
          </ac:spMkLst>
        </pc:spChg>
        <pc:spChg chg="mod">
          <ac:chgData name="Zehra Narlı Özdemir" userId="4a5406a9086451e6" providerId="LiveId" clId="{54C5F0F2-8CD6-4567-B0D0-A047077C1AAC}" dt="2020-10-08T07:09:19.991" v="572" actId="115"/>
          <ac:spMkLst>
            <pc:docMk/>
            <pc:sldMk cId="1864170848" sldId="260"/>
            <ac:spMk id="3" creationId="{13A7F67E-107D-45E7-9465-D6BBBC2D9F9A}"/>
          </ac:spMkLst>
        </pc:spChg>
        <pc:spChg chg="add del mod">
          <ac:chgData name="Zehra Narlı Özdemir" userId="4a5406a9086451e6" providerId="LiveId" clId="{54C5F0F2-8CD6-4567-B0D0-A047077C1AAC}" dt="2020-10-08T07:07:25.537" v="510"/>
          <ac:spMkLst>
            <pc:docMk/>
            <pc:sldMk cId="1864170848" sldId="260"/>
            <ac:spMk id="4" creationId="{7E52FBAE-15FD-4BFF-8970-C82B8F546046}"/>
          </ac:spMkLst>
        </pc:spChg>
        <pc:spChg chg="add del mod">
          <ac:chgData name="Zehra Narlı Özdemir" userId="4a5406a9086451e6" providerId="LiveId" clId="{54C5F0F2-8CD6-4567-B0D0-A047077C1AAC}" dt="2020-10-08T07:07:40.585" v="515" actId="478"/>
          <ac:spMkLst>
            <pc:docMk/>
            <pc:sldMk cId="1864170848" sldId="260"/>
            <ac:spMk id="5" creationId="{C20CDFCB-E167-4E5D-B743-A5BB849668CC}"/>
          </ac:spMkLst>
        </pc:spChg>
        <pc:spChg chg="add mod">
          <ac:chgData name="Zehra Narlı Özdemir" userId="4a5406a9086451e6" providerId="LiveId" clId="{54C5F0F2-8CD6-4567-B0D0-A047077C1AAC}" dt="2020-10-08T07:08:24.907" v="535" actId="692"/>
          <ac:spMkLst>
            <pc:docMk/>
            <pc:sldMk cId="1864170848" sldId="260"/>
            <ac:spMk id="6" creationId="{AFBA0419-5AC3-41C7-8719-435E20B90585}"/>
          </ac:spMkLst>
        </pc:spChg>
        <pc:spChg chg="add mod">
          <ac:chgData name="Zehra Narlı Özdemir" userId="4a5406a9086451e6" providerId="LiveId" clId="{54C5F0F2-8CD6-4567-B0D0-A047077C1AAC}" dt="2020-10-08T07:09:09.661" v="571" actId="1076"/>
          <ac:spMkLst>
            <pc:docMk/>
            <pc:sldMk cId="1864170848" sldId="260"/>
            <ac:spMk id="7" creationId="{1D323A0E-37C2-4F4A-9B2E-73756B91C82D}"/>
          </ac:spMkLst>
        </pc:spChg>
      </pc:sldChg>
      <pc:sldChg chg="modSp add">
        <pc:chgData name="Zehra Narlı Özdemir" userId="4a5406a9086451e6" providerId="LiveId" clId="{54C5F0F2-8CD6-4567-B0D0-A047077C1AAC}" dt="2020-10-08T07:45:07.481" v="883" actId="207"/>
        <pc:sldMkLst>
          <pc:docMk/>
          <pc:sldMk cId="2928221605" sldId="261"/>
        </pc:sldMkLst>
        <pc:spChg chg="mod">
          <ac:chgData name="Zehra Narlı Özdemir" userId="4a5406a9086451e6" providerId="LiveId" clId="{54C5F0F2-8CD6-4567-B0D0-A047077C1AAC}" dt="2020-10-08T07:09:33.800" v="574"/>
          <ac:spMkLst>
            <pc:docMk/>
            <pc:sldMk cId="2928221605" sldId="261"/>
            <ac:spMk id="2" creationId="{DB1EE92D-0661-4B8E-B827-B2092A0025CB}"/>
          </ac:spMkLst>
        </pc:spChg>
        <pc:spChg chg="mod">
          <ac:chgData name="Zehra Narlı Özdemir" userId="4a5406a9086451e6" providerId="LiveId" clId="{54C5F0F2-8CD6-4567-B0D0-A047077C1AAC}" dt="2020-10-08T07:45:07.481" v="883" actId="207"/>
          <ac:spMkLst>
            <pc:docMk/>
            <pc:sldMk cId="2928221605" sldId="261"/>
            <ac:spMk id="3" creationId="{70F0A88B-2D8B-4B3B-B25A-A19DB5FD5091}"/>
          </ac:spMkLst>
        </pc:spChg>
      </pc:sldChg>
      <pc:sldChg chg="addSp modSp add">
        <pc:chgData name="Zehra Narlı Özdemir" userId="4a5406a9086451e6" providerId="LiveId" clId="{54C5F0F2-8CD6-4567-B0D0-A047077C1AAC}" dt="2020-10-08T07:48:04.145" v="1215" actId="20577"/>
        <pc:sldMkLst>
          <pc:docMk/>
          <pc:sldMk cId="1839504325" sldId="262"/>
        </pc:sldMkLst>
        <pc:spChg chg="mod">
          <ac:chgData name="Zehra Narlı Özdemir" userId="4a5406a9086451e6" providerId="LiveId" clId="{54C5F0F2-8CD6-4567-B0D0-A047077C1AAC}" dt="2020-10-08T07:45:18.460" v="884"/>
          <ac:spMkLst>
            <pc:docMk/>
            <pc:sldMk cId="1839504325" sldId="262"/>
            <ac:spMk id="2" creationId="{366DD143-F16F-48AB-96E1-D64DD650474F}"/>
          </ac:spMkLst>
        </pc:spChg>
        <pc:spChg chg="mod">
          <ac:chgData name="Zehra Narlı Özdemir" userId="4a5406a9086451e6" providerId="LiveId" clId="{54C5F0F2-8CD6-4567-B0D0-A047077C1AAC}" dt="2020-10-08T07:48:04.145" v="1215" actId="20577"/>
          <ac:spMkLst>
            <pc:docMk/>
            <pc:sldMk cId="1839504325" sldId="262"/>
            <ac:spMk id="3" creationId="{EE221A7D-9651-49AC-A480-94D2ED2991B8}"/>
          </ac:spMkLst>
        </pc:spChg>
        <pc:spChg chg="add mod">
          <ac:chgData name="Zehra Narlı Özdemir" userId="4a5406a9086451e6" providerId="LiveId" clId="{54C5F0F2-8CD6-4567-B0D0-A047077C1AAC}" dt="2020-10-08T07:43:50.137" v="842" actId="790"/>
          <ac:spMkLst>
            <pc:docMk/>
            <pc:sldMk cId="1839504325" sldId="262"/>
            <ac:spMk id="4" creationId="{798A69AD-D3C6-437B-9A2D-8907BA2F51A0}"/>
          </ac:spMkLst>
        </pc:spChg>
      </pc:sldChg>
      <pc:sldChg chg="addSp delSp modSp add mod setBg">
        <pc:chgData name="Zehra Narlı Özdemir" userId="4a5406a9086451e6" providerId="LiveId" clId="{54C5F0F2-8CD6-4567-B0D0-A047077C1AAC}" dt="2020-10-11T13:59:31.570" v="5145" actId="1076"/>
        <pc:sldMkLst>
          <pc:docMk/>
          <pc:sldMk cId="3531414599" sldId="263"/>
        </pc:sldMkLst>
        <pc:spChg chg="del mod">
          <ac:chgData name="Zehra Narlı Özdemir" userId="4a5406a9086451e6" providerId="LiveId" clId="{54C5F0F2-8CD6-4567-B0D0-A047077C1AAC}" dt="2020-10-11T13:58:13.550" v="5123"/>
          <ac:spMkLst>
            <pc:docMk/>
            <pc:sldMk cId="3531414599" sldId="263"/>
            <ac:spMk id="2" creationId="{40ABE83E-B964-475C-A440-B09FB5B25BF9}"/>
          </ac:spMkLst>
        </pc:spChg>
        <pc:spChg chg="mod">
          <ac:chgData name="Zehra Narlı Özdemir" userId="4a5406a9086451e6" providerId="LiveId" clId="{54C5F0F2-8CD6-4567-B0D0-A047077C1AAC}" dt="2020-10-11T13:59:31.570" v="5145" actId="1076"/>
          <ac:spMkLst>
            <pc:docMk/>
            <pc:sldMk cId="3531414599" sldId="263"/>
            <ac:spMk id="3" creationId="{2B21D9FB-DEA7-4BA1-99DF-C32A8E4659A9}"/>
          </ac:spMkLst>
        </pc:spChg>
        <pc:spChg chg="add">
          <ac:chgData name="Zehra Narlı Özdemir" userId="4a5406a9086451e6" providerId="LiveId" clId="{54C5F0F2-8CD6-4567-B0D0-A047077C1AAC}" dt="2020-10-08T07:49:04.381" v="1229" actId="26606"/>
          <ac:spMkLst>
            <pc:docMk/>
            <pc:sldMk cId="3531414599" sldId="263"/>
            <ac:spMk id="16" creationId="{B5FA7C47-B7C1-4D2E-AB49-ED23BA34BA83}"/>
          </ac:spMkLst>
        </pc:spChg>
        <pc:spChg chg="add">
          <ac:chgData name="Zehra Narlı Özdemir" userId="4a5406a9086451e6" providerId="LiveId" clId="{54C5F0F2-8CD6-4567-B0D0-A047077C1AAC}" dt="2020-10-08T07:49:04.381" v="1229" actId="26606"/>
          <ac:spMkLst>
            <pc:docMk/>
            <pc:sldMk cId="3531414599" sldId="263"/>
            <ac:spMk id="18" creationId="{596EE156-ABF1-4329-A6BA-03B4254E0877}"/>
          </ac:spMkLst>
        </pc:spChg>
        <pc:spChg chg="add">
          <ac:chgData name="Zehra Narlı Özdemir" userId="4a5406a9086451e6" providerId="LiveId" clId="{54C5F0F2-8CD6-4567-B0D0-A047077C1AAC}" dt="2020-10-08T07:49:04.381" v="1229" actId="26606"/>
          <ac:spMkLst>
            <pc:docMk/>
            <pc:sldMk cId="3531414599" sldId="263"/>
            <ac:spMk id="20" creationId="{19B9933F-AAB3-444A-8BB5-9CA194A8BC63}"/>
          </ac:spMkLst>
        </pc:spChg>
        <pc:spChg chg="add">
          <ac:chgData name="Zehra Narlı Özdemir" userId="4a5406a9086451e6" providerId="LiveId" clId="{54C5F0F2-8CD6-4567-B0D0-A047077C1AAC}" dt="2020-10-08T07:49:04.381" v="1229" actId="26606"/>
          <ac:spMkLst>
            <pc:docMk/>
            <pc:sldMk cId="3531414599" sldId="263"/>
            <ac:spMk id="22" creationId="{7D20183A-0B1D-4A1F-89B1-ADBEDBC6E54E}"/>
          </ac:spMkLst>
        </pc:spChg>
        <pc:spChg chg="add">
          <ac:chgData name="Zehra Narlı Özdemir" userId="4a5406a9086451e6" providerId="LiveId" clId="{54C5F0F2-8CD6-4567-B0D0-A047077C1AAC}" dt="2020-10-08T07:49:04.381" v="1229" actId="26606"/>
          <ac:spMkLst>
            <pc:docMk/>
            <pc:sldMk cId="3531414599" sldId="263"/>
            <ac:spMk id="24" creationId="{131031D3-26CD-4214-A9A4-5857EFA15A0C}"/>
          </ac:spMkLst>
        </pc:spChg>
        <pc:grpChg chg="add mod">
          <ac:chgData name="Zehra Narlı Özdemir" userId="4a5406a9086451e6" providerId="LiveId" clId="{54C5F0F2-8CD6-4567-B0D0-A047077C1AAC}" dt="2020-10-08T07:49:04.381" v="1229" actId="26606"/>
          <ac:grpSpMkLst>
            <pc:docMk/>
            <pc:sldMk cId="3531414599" sldId="263"/>
            <ac:grpSpMk id="4" creationId="{A4A9E583-10AE-4FD0-889A-B592E3D20090}"/>
          </ac:grpSpMkLst>
        </pc:grp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5" creationId="{B82B180F-7CFC-4FEA-AF9E-B6570C384439}"/>
          </ac:picMkLst>
        </pc:pic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6" creationId="{00DC5D57-1ED8-4522-8251-DA64DC5A46D1}"/>
          </ac:picMkLst>
        </pc:pic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7" creationId="{1941FB82-4870-4A8A-ACB0-322A43004795}"/>
          </ac:picMkLst>
        </pc:pic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8" creationId="{88209068-9ECE-46DC-9814-450E45FD2B6C}"/>
          </ac:picMkLst>
        </pc:pic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9" creationId="{147FDA93-141B-4241-8102-886D719C1714}"/>
          </ac:picMkLst>
        </pc:pic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10" creationId="{D29D6819-BAB3-4C9D-8AD4-6E12580A6A25}"/>
          </ac:picMkLst>
        </pc:picChg>
        <pc:picChg chg="add">
          <ac:chgData name="Zehra Narlı Özdemir" userId="4a5406a9086451e6" providerId="LiveId" clId="{54C5F0F2-8CD6-4567-B0D0-A047077C1AAC}" dt="2020-10-08T07:48:55.481" v="1225"/>
          <ac:picMkLst>
            <pc:docMk/>
            <pc:sldMk cId="3531414599" sldId="263"/>
            <ac:picMk id="11" creationId="{A925B53E-C8DD-437A-BB4A-70E644615FA9}"/>
          </ac:picMkLst>
        </pc:picChg>
      </pc:sldChg>
      <pc:sldChg chg="addSp delSp modSp add">
        <pc:chgData name="Zehra Narlı Özdemir" userId="4a5406a9086451e6" providerId="LiveId" clId="{54C5F0F2-8CD6-4567-B0D0-A047077C1AAC}" dt="2020-10-11T13:32:41.752" v="5104" actId="20577"/>
        <pc:sldMkLst>
          <pc:docMk/>
          <pc:sldMk cId="3877938197" sldId="264"/>
        </pc:sldMkLst>
        <pc:spChg chg="mod">
          <ac:chgData name="Zehra Narlı Özdemir" userId="4a5406a9086451e6" providerId="LiveId" clId="{54C5F0F2-8CD6-4567-B0D0-A047077C1AAC}" dt="2020-10-08T08:09:03.026" v="2685" actId="113"/>
          <ac:spMkLst>
            <pc:docMk/>
            <pc:sldMk cId="3877938197" sldId="264"/>
            <ac:spMk id="2" creationId="{0FF8C7D4-A3FC-40C1-9A46-351C9F192489}"/>
          </ac:spMkLst>
        </pc:spChg>
        <pc:spChg chg="add del">
          <ac:chgData name="Zehra Narlı Özdemir" userId="4a5406a9086451e6" providerId="LiveId" clId="{54C5F0F2-8CD6-4567-B0D0-A047077C1AAC}" dt="2020-10-08T08:02:49.540" v="2065"/>
          <ac:spMkLst>
            <pc:docMk/>
            <pc:sldMk cId="3877938197" sldId="264"/>
            <ac:spMk id="3" creationId="{B8017058-D8ED-459D-A091-D8AE6FFD063B}"/>
          </ac:spMkLst>
        </pc:spChg>
        <pc:graphicFrameChg chg="add del mod modGraphic">
          <ac:chgData name="Zehra Narlı Özdemir" userId="4a5406a9086451e6" providerId="LiveId" clId="{54C5F0F2-8CD6-4567-B0D0-A047077C1AAC}" dt="2020-10-11T13:32:41.752" v="5104" actId="20577"/>
          <ac:graphicFrameMkLst>
            <pc:docMk/>
            <pc:sldMk cId="3877938197" sldId="264"/>
            <ac:graphicFrameMk id="4" creationId="{6D91EB57-6878-4B41-8CE4-A4DC39CBB528}"/>
          </ac:graphicFrameMkLst>
        </pc:graphicFrameChg>
      </pc:sldChg>
      <pc:sldChg chg="addSp delSp modSp add mod setBg modAnim">
        <pc:chgData name="Zehra Narlı Özdemir" userId="4a5406a9086451e6" providerId="LiveId" clId="{54C5F0F2-8CD6-4567-B0D0-A047077C1AAC}" dt="2020-10-08T08:38:40.819" v="3594" actId="20577"/>
        <pc:sldMkLst>
          <pc:docMk/>
          <pc:sldMk cId="2956656341" sldId="265"/>
        </pc:sldMkLst>
        <pc:spChg chg="del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2" creationId="{733D6943-021D-4871-8E7B-633B4867DFE3}"/>
          </ac:spMkLst>
        </pc:spChg>
        <pc:spChg chg="del">
          <ac:chgData name="Zehra Narlı Özdemir" userId="4a5406a9086451e6" providerId="LiveId" clId="{54C5F0F2-8CD6-4567-B0D0-A047077C1AAC}" dt="2020-10-08T08:09:30.100" v="2687"/>
          <ac:spMkLst>
            <pc:docMk/>
            <pc:sldMk cId="2956656341" sldId="265"/>
            <ac:spMk id="3" creationId="{76844C2F-61EC-4C31-A7CA-AC34F93569FD}"/>
          </ac:spMkLst>
        </pc:spChg>
        <pc:spChg chg="add mod">
          <ac:chgData name="Zehra Narlı Özdemir" userId="4a5406a9086451e6" providerId="LiveId" clId="{54C5F0F2-8CD6-4567-B0D0-A047077C1AAC}" dt="2020-10-08T08:30:02.802" v="3472" actId="1076"/>
          <ac:spMkLst>
            <pc:docMk/>
            <pc:sldMk cId="2956656341" sldId="265"/>
            <ac:spMk id="5" creationId="{E24AC359-3023-4F12-BBB7-B19900CF43C8}"/>
          </ac:spMkLst>
        </pc:spChg>
        <pc:spChg chg="add mod">
          <ac:chgData name="Zehra Narlı Özdemir" userId="4a5406a9086451e6" providerId="LiveId" clId="{54C5F0F2-8CD6-4567-B0D0-A047077C1AAC}" dt="2020-10-08T08:38:40.819" v="3594" actId="20577"/>
          <ac:spMkLst>
            <pc:docMk/>
            <pc:sldMk cId="2956656341" sldId="265"/>
            <ac:spMk id="6" creationId="{3DFEC4D8-F40B-4021-84A9-5DADC41253E5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9" creationId="{F3060C83-F051-4F0E-ABAD-AA0DFC48B218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11" creationId="{83C98ABE-055B-441F-B07E-44F97F083C39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13" creationId="{29FDB030-9B49-4CED-8CCD-4D99382388AC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15" creationId="{3783CA14-24A1-485C-8B30-D6A5D87987AD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17" creationId="{9A97C86A-04D6-40F7-AE84-31AB43E6A846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19" creationId="{FF9F2414-84E8-453E-B1F3-389FDE8192D9}"/>
          </ac:spMkLst>
        </pc:spChg>
        <pc:spChg chg="add">
          <ac:chgData name="Zehra Narlı Özdemir" userId="4a5406a9086451e6" providerId="LiveId" clId="{54C5F0F2-8CD6-4567-B0D0-A047077C1AAC}" dt="2020-10-08T08:09:37.825" v="2688" actId="26606"/>
          <ac:spMkLst>
            <pc:docMk/>
            <pc:sldMk cId="2956656341" sldId="265"/>
            <ac:spMk id="21" creationId="{3ECA69A1-7536-43AC-85EF-C7106179F5ED}"/>
          </ac:spMkLst>
        </pc:spChg>
        <pc:graphicFrameChg chg="add mod modGraphic">
          <ac:chgData name="Zehra Narlı Özdemir" userId="4a5406a9086451e6" providerId="LiveId" clId="{54C5F0F2-8CD6-4567-B0D0-A047077C1AAC}" dt="2020-10-08T08:26:41.364" v="3319" actId="20577"/>
          <ac:graphicFrameMkLst>
            <pc:docMk/>
            <pc:sldMk cId="2956656341" sldId="265"/>
            <ac:graphicFrameMk id="4" creationId="{EF048A0D-7CD2-4E81-94F1-6DF729AF9B41}"/>
          </ac:graphicFrameMkLst>
        </pc:graphicFrameChg>
      </pc:sldChg>
      <pc:sldChg chg="addSp delSp modSp add mod setBg">
        <pc:chgData name="Zehra Narlı Özdemir" userId="4a5406a9086451e6" providerId="LiveId" clId="{54C5F0F2-8CD6-4567-B0D0-A047077C1AAC}" dt="2020-10-08T08:24:56.201" v="3086" actId="1076"/>
        <pc:sldMkLst>
          <pc:docMk/>
          <pc:sldMk cId="932138592" sldId="266"/>
        </pc:sldMkLst>
        <pc:spChg chg="mod">
          <ac:chgData name="Zehra Narlı Özdemir" userId="4a5406a9086451e6" providerId="LiveId" clId="{54C5F0F2-8CD6-4567-B0D0-A047077C1AAC}" dt="2020-10-08T08:20:54.844" v="2837" actId="113"/>
          <ac:spMkLst>
            <pc:docMk/>
            <pc:sldMk cId="932138592" sldId="266"/>
            <ac:spMk id="2" creationId="{A5C891B8-64DC-4902-A371-891F08FC65E3}"/>
          </ac:spMkLst>
        </pc:spChg>
        <pc:spChg chg="add del mod">
          <ac:chgData name="Zehra Narlı Özdemir" userId="4a5406a9086451e6" providerId="LiveId" clId="{54C5F0F2-8CD6-4567-B0D0-A047077C1AAC}" dt="2020-10-08T08:16:04.239" v="2710" actId="26606"/>
          <ac:spMkLst>
            <pc:docMk/>
            <pc:sldMk cId="932138592" sldId="266"/>
            <ac:spMk id="3" creationId="{31E67B56-0469-4461-A6F7-83CA6FEE955F}"/>
          </ac:spMkLst>
        </pc:spChg>
        <pc:spChg chg="add mod">
          <ac:chgData name="Zehra Narlı Özdemir" userId="4a5406a9086451e6" providerId="LiveId" clId="{54C5F0F2-8CD6-4567-B0D0-A047077C1AAC}" dt="2020-10-08T08:24:56.201" v="3086" actId="1076"/>
          <ac:spMkLst>
            <pc:docMk/>
            <pc:sldMk cId="932138592" sldId="266"/>
            <ac:spMk id="4" creationId="{7DAB0898-7A13-4979-B3D3-1B747B38E5EC}"/>
          </ac:spMkLst>
        </pc:spChg>
        <pc:spChg chg="add del">
          <ac:chgData name="Zehra Narlı Özdemir" userId="4a5406a9086451e6" providerId="LiveId" clId="{54C5F0F2-8CD6-4567-B0D0-A047077C1AAC}" dt="2020-10-08T08:16:04.169" v="2709" actId="26606"/>
          <ac:spMkLst>
            <pc:docMk/>
            <pc:sldMk cId="932138592" sldId="266"/>
            <ac:spMk id="9" creationId="{53B021B3-DE93-4AB7-8A18-CF5F1CED88B8}"/>
          </ac:spMkLst>
        </pc:spChg>
        <pc:spChg chg="add del">
          <ac:chgData name="Zehra Narlı Özdemir" userId="4a5406a9086451e6" providerId="LiveId" clId="{54C5F0F2-8CD6-4567-B0D0-A047077C1AAC}" dt="2020-10-08T08:16:04.169" v="2709" actId="26606"/>
          <ac:spMkLst>
            <pc:docMk/>
            <pc:sldMk cId="932138592" sldId="266"/>
            <ac:spMk id="11" creationId="{52D502E5-F6B4-4D58-B4AE-FC466FF15EE8}"/>
          </ac:spMkLst>
        </pc:spChg>
        <pc:spChg chg="add del">
          <ac:chgData name="Zehra Narlı Özdemir" userId="4a5406a9086451e6" providerId="LiveId" clId="{54C5F0F2-8CD6-4567-B0D0-A047077C1AAC}" dt="2020-10-08T08:16:04.169" v="2709" actId="26606"/>
          <ac:spMkLst>
            <pc:docMk/>
            <pc:sldMk cId="932138592" sldId="266"/>
            <ac:spMk id="13" creationId="{9DECDBF4-02B6-4BB4-B65B-B8107AD6A9E8}"/>
          </ac:spMkLst>
        </pc:spChg>
        <pc:spChg chg="add del">
          <ac:chgData name="Zehra Narlı Özdemir" userId="4a5406a9086451e6" providerId="LiveId" clId="{54C5F0F2-8CD6-4567-B0D0-A047077C1AAC}" dt="2020-10-08T08:17:03.324" v="2740" actId="26606"/>
          <ac:spMkLst>
            <pc:docMk/>
            <pc:sldMk cId="932138592" sldId="266"/>
            <ac:spMk id="20" creationId="{6C4028FD-8BAA-4A19-BFDE-594D991B7552}"/>
          </ac:spMkLst>
        </pc:spChg>
        <pc:spChg chg="add">
          <ac:chgData name="Zehra Narlı Özdemir" userId="4a5406a9086451e6" providerId="LiveId" clId="{54C5F0F2-8CD6-4567-B0D0-A047077C1AAC}" dt="2020-10-08T08:17:03.386" v="2741" actId="26606"/>
          <ac:spMkLst>
            <pc:docMk/>
            <pc:sldMk cId="932138592" sldId="266"/>
            <ac:spMk id="22" creationId="{99434B85-DB0D-4010-A6A1-147F28D47D3B}"/>
          </ac:spMkLst>
        </pc:spChg>
        <pc:spChg chg="add">
          <ac:chgData name="Zehra Narlı Özdemir" userId="4a5406a9086451e6" providerId="LiveId" clId="{54C5F0F2-8CD6-4567-B0D0-A047077C1AAC}" dt="2020-10-08T08:17:03.386" v="2741" actId="26606"/>
          <ac:spMkLst>
            <pc:docMk/>
            <pc:sldMk cId="932138592" sldId="266"/>
            <ac:spMk id="23" creationId="{AD2F5602-6586-46E4-8645-2CDA442ABFEC}"/>
          </ac:spMkLst>
        </pc:spChg>
        <pc:grpChg chg="add">
          <ac:chgData name="Zehra Narlı Özdemir" userId="4a5406a9086451e6" providerId="LiveId" clId="{54C5F0F2-8CD6-4567-B0D0-A047077C1AAC}" dt="2020-10-08T08:17:03.386" v="2741" actId="26606"/>
          <ac:grpSpMkLst>
            <pc:docMk/>
            <pc:sldMk cId="932138592" sldId="266"/>
            <ac:grpSpMk id="24" creationId="{F2E5F4F0-80C0-49F3-84A2-453DE42F2074}"/>
          </ac:grpSpMkLst>
        </pc:grpChg>
        <pc:graphicFrameChg chg="add del">
          <ac:chgData name="Zehra Narlı Özdemir" userId="4a5406a9086451e6" providerId="LiveId" clId="{54C5F0F2-8CD6-4567-B0D0-A047077C1AAC}" dt="2020-10-08T08:16:04.169" v="2709" actId="26606"/>
          <ac:graphicFrameMkLst>
            <pc:docMk/>
            <pc:sldMk cId="932138592" sldId="266"/>
            <ac:graphicFrameMk id="5" creationId="{C3670FCC-8D5A-4BE8-9EB3-E56F50808885}"/>
          </ac:graphicFrameMkLst>
        </pc:graphicFrameChg>
        <pc:graphicFrameChg chg="add mod modGraphic">
          <ac:chgData name="Zehra Narlı Özdemir" userId="4a5406a9086451e6" providerId="LiveId" clId="{54C5F0F2-8CD6-4567-B0D0-A047077C1AAC}" dt="2020-10-08T08:21:32.096" v="2862" actId="14100"/>
          <ac:graphicFrameMkLst>
            <pc:docMk/>
            <pc:sldMk cId="932138592" sldId="266"/>
            <ac:graphicFrameMk id="15" creationId="{44C2907B-50E9-4855-AD3B-942566E7D2AB}"/>
          </ac:graphicFrameMkLst>
        </pc:graphicFrameChg>
      </pc:sldChg>
      <pc:sldChg chg="addSp delSp modSp add del mod setBg">
        <pc:chgData name="Zehra Narlı Özdemir" userId="4a5406a9086451e6" providerId="LiveId" clId="{54C5F0F2-8CD6-4567-B0D0-A047077C1AAC}" dt="2020-10-08T08:15:07.346" v="2703" actId="2696"/>
        <pc:sldMkLst>
          <pc:docMk/>
          <pc:sldMk cId="3180026049" sldId="266"/>
        </pc:sldMkLst>
        <pc:spChg chg="mod">
          <ac:chgData name="Zehra Narlı Özdemir" userId="4a5406a9086451e6" providerId="LiveId" clId="{54C5F0F2-8CD6-4567-B0D0-A047077C1AAC}" dt="2020-10-08T08:14:52.898" v="2702" actId="26606"/>
          <ac:spMkLst>
            <pc:docMk/>
            <pc:sldMk cId="3180026049" sldId="266"/>
            <ac:spMk id="2" creationId="{0E8F8810-4B4A-4061-9C6A-21BCFAEA1C82}"/>
          </ac:spMkLst>
        </pc:spChg>
        <pc:spChg chg="add del mod">
          <ac:chgData name="Zehra Narlı Özdemir" userId="4a5406a9086451e6" providerId="LiveId" clId="{54C5F0F2-8CD6-4567-B0D0-A047077C1AAC}" dt="2020-10-08T08:14:52.898" v="2702" actId="26606"/>
          <ac:spMkLst>
            <pc:docMk/>
            <pc:sldMk cId="3180026049" sldId="266"/>
            <ac:spMk id="3" creationId="{1FCBCE61-99AA-4371-8E78-15ABCE43E588}"/>
          </ac:spMkLst>
        </pc:spChg>
        <pc:spChg chg="add">
          <ac:chgData name="Zehra Narlı Özdemir" userId="4a5406a9086451e6" providerId="LiveId" clId="{54C5F0F2-8CD6-4567-B0D0-A047077C1AAC}" dt="2020-10-08T08:14:52.898" v="2702" actId="26606"/>
          <ac:spMkLst>
            <pc:docMk/>
            <pc:sldMk cId="3180026049" sldId="266"/>
            <ac:spMk id="6" creationId="{7301F447-EEF7-48F5-AF73-7566EE7F64AD}"/>
          </ac:spMkLst>
        </pc:spChg>
        <pc:spChg chg="add">
          <ac:chgData name="Zehra Narlı Özdemir" userId="4a5406a9086451e6" providerId="LiveId" clId="{54C5F0F2-8CD6-4567-B0D0-A047077C1AAC}" dt="2020-10-08T08:14:52.898" v="2702" actId="26606"/>
          <ac:spMkLst>
            <pc:docMk/>
            <pc:sldMk cId="3180026049" sldId="266"/>
            <ac:spMk id="7" creationId="{F7117410-A2A4-4085-9ADC-46744551DBDE}"/>
          </ac:spMkLst>
        </pc:spChg>
        <pc:spChg chg="add">
          <ac:chgData name="Zehra Narlı Özdemir" userId="4a5406a9086451e6" providerId="LiveId" clId="{54C5F0F2-8CD6-4567-B0D0-A047077C1AAC}" dt="2020-10-08T08:14:52.898" v="2702" actId="26606"/>
          <ac:spMkLst>
            <pc:docMk/>
            <pc:sldMk cId="3180026049" sldId="266"/>
            <ac:spMk id="8" creationId="{99F74EB5-E547-4FB4-95F5-BCC788F3C4A0}"/>
          </ac:spMkLst>
        </pc:spChg>
        <pc:spChg chg="add del">
          <ac:chgData name="Zehra Narlı Özdemir" userId="4a5406a9086451e6" providerId="LiveId" clId="{54C5F0F2-8CD6-4567-B0D0-A047077C1AAC}" dt="2020-10-08T08:12:22.185" v="2694" actId="26606"/>
          <ac:spMkLst>
            <pc:docMk/>
            <pc:sldMk cId="3180026049" sldId="266"/>
            <ac:spMk id="9" creationId="{AD2F5602-6586-46E4-8645-2CDA442ABFEC}"/>
          </ac:spMkLst>
        </pc:spChg>
        <pc:spChg chg="add del">
          <ac:chgData name="Zehra Narlı Özdemir" userId="4a5406a9086451e6" providerId="LiveId" clId="{54C5F0F2-8CD6-4567-B0D0-A047077C1AAC}" dt="2020-10-08T08:12:22.185" v="2694" actId="26606"/>
          <ac:spMkLst>
            <pc:docMk/>
            <pc:sldMk cId="3180026049" sldId="266"/>
            <ac:spMk id="11" creationId="{99434B85-DB0D-4010-A6A1-147F28D47D3B}"/>
          </ac:spMkLst>
        </pc:spChg>
        <pc:grpChg chg="add del">
          <ac:chgData name="Zehra Narlı Özdemir" userId="4a5406a9086451e6" providerId="LiveId" clId="{54C5F0F2-8CD6-4567-B0D0-A047077C1AAC}" dt="2020-10-08T08:12:22.185" v="2694" actId="26606"/>
          <ac:grpSpMkLst>
            <pc:docMk/>
            <pc:sldMk cId="3180026049" sldId="266"/>
            <ac:grpSpMk id="13" creationId="{F2E5F4F0-80C0-49F3-84A2-453DE42F2074}"/>
          </ac:grpSpMkLst>
        </pc:grpChg>
        <pc:graphicFrameChg chg="add del mod">
          <ac:chgData name="Zehra Narlı Özdemir" userId="4a5406a9086451e6" providerId="LiveId" clId="{54C5F0F2-8CD6-4567-B0D0-A047077C1AAC}" dt="2020-10-08T08:12:22.185" v="2694" actId="26606"/>
          <ac:graphicFrameMkLst>
            <pc:docMk/>
            <pc:sldMk cId="3180026049" sldId="266"/>
            <ac:graphicFrameMk id="5" creationId="{4A04CF29-02B5-47E1-A9C4-B8967567E1D2}"/>
          </ac:graphicFrameMkLst>
        </pc:graphicFrameChg>
        <pc:graphicFrameChg chg="add">
          <ac:chgData name="Zehra Narlı Özdemir" userId="4a5406a9086451e6" providerId="LiveId" clId="{54C5F0F2-8CD6-4567-B0D0-A047077C1AAC}" dt="2020-10-08T08:14:52.898" v="2702" actId="26606"/>
          <ac:graphicFrameMkLst>
            <pc:docMk/>
            <pc:sldMk cId="3180026049" sldId="266"/>
            <ac:graphicFrameMk id="10" creationId="{05579907-2D97-48DD-A464-DA179F48F776}"/>
          </ac:graphicFrameMkLst>
        </pc:graphicFrameChg>
      </pc:sldChg>
      <pc:sldChg chg="addSp modSp add">
        <pc:chgData name="Zehra Narlı Özdemir" userId="4a5406a9086451e6" providerId="LiveId" clId="{54C5F0F2-8CD6-4567-B0D0-A047077C1AAC}" dt="2020-10-11T13:16:35.692" v="4910" actId="20577"/>
        <pc:sldMkLst>
          <pc:docMk/>
          <pc:sldMk cId="2179514033" sldId="267"/>
        </pc:sldMkLst>
        <pc:spChg chg="mod">
          <ac:chgData name="Zehra Narlı Özdemir" userId="4a5406a9086451e6" providerId="LiveId" clId="{54C5F0F2-8CD6-4567-B0D0-A047077C1AAC}" dt="2020-10-11T13:12:06.130" v="4763" actId="113"/>
          <ac:spMkLst>
            <pc:docMk/>
            <pc:sldMk cId="2179514033" sldId="267"/>
            <ac:spMk id="2" creationId="{29121C10-7E68-4B3D-87A6-FBAFDD55643C}"/>
          </ac:spMkLst>
        </pc:spChg>
        <pc:spChg chg="mod">
          <ac:chgData name="Zehra Narlı Özdemir" userId="4a5406a9086451e6" providerId="LiveId" clId="{54C5F0F2-8CD6-4567-B0D0-A047077C1AAC}" dt="2020-10-11T13:16:35.692" v="4910" actId="20577"/>
          <ac:spMkLst>
            <pc:docMk/>
            <pc:sldMk cId="2179514033" sldId="267"/>
            <ac:spMk id="3" creationId="{F630A504-37DD-4038-8FAE-2AD9514864FE}"/>
          </ac:spMkLst>
        </pc:spChg>
        <pc:spChg chg="add mod">
          <ac:chgData name="Zehra Narlı Özdemir" userId="4a5406a9086451e6" providerId="LiveId" clId="{54C5F0F2-8CD6-4567-B0D0-A047077C1AAC}" dt="2020-10-11T13:16:34.097" v="4909" actId="1076"/>
          <ac:spMkLst>
            <pc:docMk/>
            <pc:sldMk cId="2179514033" sldId="267"/>
            <ac:spMk id="4" creationId="{50AB3E00-9197-4CB9-BA1F-406E8D18F811}"/>
          </ac:spMkLst>
        </pc:spChg>
      </pc:sldChg>
      <pc:sldChg chg="addSp delSp modSp add mod setBg">
        <pc:chgData name="Zehra Narlı Özdemir" userId="4a5406a9086451e6" providerId="LiveId" clId="{54C5F0F2-8CD6-4567-B0D0-A047077C1AAC}" dt="2020-10-11T13:26:24.307" v="5101" actId="26606"/>
        <pc:sldMkLst>
          <pc:docMk/>
          <pc:sldMk cId="1645603030" sldId="268"/>
        </pc:sldMkLst>
        <pc:spChg chg="mod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" creationId="{6EB54E9A-51B3-4429-A953-747A66EF3BDB}"/>
          </ac:spMkLst>
        </pc:spChg>
        <pc:spChg chg="mod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3" creationId="{DBEBAB35-74C9-47FD-BFF3-0D3B57F0F62E}"/>
          </ac:spMkLst>
        </pc:spChg>
        <pc:spChg chg="add del">
          <ac:chgData name="Zehra Narlı Özdemir" userId="4a5406a9086451e6" providerId="LiveId" clId="{54C5F0F2-8CD6-4567-B0D0-A047077C1AAC}" dt="2020-10-11T13:25:50.815" v="5099" actId="26606"/>
          <ac:spMkLst>
            <pc:docMk/>
            <pc:sldMk cId="1645603030" sldId="268"/>
            <ac:spMk id="8" creationId="{827B839B-9ADE-406B-8590-F1CAEDED45A1}"/>
          </ac:spMkLst>
        </pc:spChg>
        <pc:spChg chg="add del">
          <ac:chgData name="Zehra Narlı Özdemir" userId="4a5406a9086451e6" providerId="LiveId" clId="{54C5F0F2-8CD6-4567-B0D0-A047077C1AAC}" dt="2020-10-11T13:25:50.815" v="5099" actId="26606"/>
          <ac:spMkLst>
            <pc:docMk/>
            <pc:sldMk cId="1645603030" sldId="268"/>
            <ac:spMk id="10" creationId="{CFE45BF0-46DB-408C-B5F7-7B11716805D4}"/>
          </ac:spMkLst>
        </pc:spChg>
        <pc:spChg chg="add del">
          <ac:chgData name="Zehra Narlı Özdemir" userId="4a5406a9086451e6" providerId="LiveId" clId="{54C5F0F2-8CD6-4567-B0D0-A047077C1AAC}" dt="2020-10-11T13:25:50.815" v="5099" actId="26606"/>
          <ac:spMkLst>
            <pc:docMk/>
            <pc:sldMk cId="1645603030" sldId="268"/>
            <ac:spMk id="12" creationId="{2AEBC8F2-97B1-41B4-93F1-2D289E197FBA}"/>
          </ac:spMkLst>
        </pc:spChg>
        <pc:spChg chg="add del">
          <ac:chgData name="Zehra Narlı Özdemir" userId="4a5406a9086451e6" providerId="LiveId" clId="{54C5F0F2-8CD6-4567-B0D0-A047077C1AAC}" dt="2020-10-11T13:25:50.815" v="5099" actId="26606"/>
          <ac:spMkLst>
            <pc:docMk/>
            <pc:sldMk cId="1645603030" sldId="268"/>
            <ac:spMk id="14" creationId="{472E3A19-F5D5-48FC-BB9C-48C2F68F598B}"/>
          </ac:spMkLst>
        </pc:spChg>
        <pc:spChg chg="add del">
          <ac:chgData name="Zehra Narlı Özdemir" userId="4a5406a9086451e6" providerId="LiveId" clId="{54C5F0F2-8CD6-4567-B0D0-A047077C1AAC}" dt="2020-10-11T13:25:50.815" v="5099" actId="26606"/>
          <ac:spMkLst>
            <pc:docMk/>
            <pc:sldMk cId="1645603030" sldId="268"/>
            <ac:spMk id="16" creationId="{7A62E32F-BB65-43A8-8EB5-92346890E549}"/>
          </ac:spMkLst>
        </pc:spChg>
        <pc:spChg chg="add del">
          <ac:chgData name="Zehra Narlı Özdemir" userId="4a5406a9086451e6" providerId="LiveId" clId="{54C5F0F2-8CD6-4567-B0D0-A047077C1AAC}" dt="2020-10-11T13:25:50.815" v="5099" actId="26606"/>
          <ac:spMkLst>
            <pc:docMk/>
            <pc:sldMk cId="1645603030" sldId="268"/>
            <ac:spMk id="18" creationId="{14E91B64-9FCC-451E-AFB4-A827D6329367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0" creationId="{88853921-7BC9-4BDE-ACAB-133C683C82D6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1" creationId="{F837543A-6020-4505-A233-C9DB4BF74011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2" creationId="{09192968-3AE7-4470-A61C-97294BB92731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3" creationId="{35B16301-FB18-48BA-A6DD-C37CAF6F9A18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4" creationId="{3AB72E55-43E4-4356-BFE8-E2102CB0B505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5" creationId="{C3C0D90E-074A-4F52-9B11-B52BEF4BCBE5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6" creationId="{CABBD4C1-E6F8-46F6-8152-A8A97490BF4D}"/>
          </ac:spMkLst>
        </pc:spChg>
        <pc:spChg chg="add del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27" creationId="{83BA5EF5-1FE9-4BF9-83BB-269BCDDF6156}"/>
          </ac:spMkLst>
        </pc:spChg>
        <pc:spChg chg="add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33" creationId="{7CB4857B-ED7C-444D-9F04-2F885114A1C2}"/>
          </ac:spMkLst>
        </pc:spChg>
        <pc:spChg chg="add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35" creationId="{D18046FB-44EA-4FD8-A585-EA09A319B2D0}"/>
          </ac:spMkLst>
        </pc:spChg>
        <pc:spChg chg="add">
          <ac:chgData name="Zehra Narlı Özdemir" userId="4a5406a9086451e6" providerId="LiveId" clId="{54C5F0F2-8CD6-4567-B0D0-A047077C1AAC}" dt="2020-10-11T13:26:24.307" v="5101" actId="26606"/>
          <ac:spMkLst>
            <pc:docMk/>
            <pc:sldMk cId="1645603030" sldId="268"/>
            <ac:spMk id="37" creationId="{479F5F2B-8B58-4140-AE6A-51F6C67B18D9}"/>
          </ac:spMkLst>
        </pc:spChg>
        <pc:cxnChg chg="add del">
          <ac:chgData name="Zehra Narlı Özdemir" userId="4a5406a9086451e6" providerId="LiveId" clId="{54C5F0F2-8CD6-4567-B0D0-A047077C1AAC}" dt="2020-10-11T13:26:24.307" v="5101" actId="26606"/>
          <ac:cxnSpMkLst>
            <pc:docMk/>
            <pc:sldMk cId="1645603030" sldId="268"/>
            <ac:cxnSpMk id="28" creationId="{4B3BCACB-5880-460B-9606-8C433A9AF99D}"/>
          </ac:cxnSpMkLst>
        </pc:cxnChg>
      </pc:sldChg>
      <pc:sldChg chg="addSp delSp modSp add del mod setBg">
        <pc:chgData name="Zehra Narlı Özdemir" userId="4a5406a9086451e6" providerId="LiveId" clId="{54C5F0F2-8CD6-4567-B0D0-A047077C1AAC}" dt="2020-10-11T13:24:19.291" v="5057" actId="2696"/>
        <pc:sldMkLst>
          <pc:docMk/>
          <pc:sldMk cId="2711157791" sldId="268"/>
        </pc:sldMkLst>
        <pc:spChg chg="mo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2" creationId="{9844C789-F1C2-4358-B961-E3623357C571}"/>
          </ac:spMkLst>
        </pc:spChg>
        <pc:spChg chg="mo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" creationId="{3DF8722B-C7C7-45C5-B6E4-CE2AFF5E8F85}"/>
          </ac:spMkLst>
        </pc:spChg>
        <pc:spChg chg="add del">
          <ac:chgData name="Zehra Narlı Özdemir" userId="4a5406a9086451e6" providerId="LiveId" clId="{54C5F0F2-8CD6-4567-B0D0-A047077C1AAC}" dt="2020-10-11T13:23:07.756" v="5051" actId="26606"/>
          <ac:spMkLst>
            <pc:docMk/>
            <pc:sldMk cId="2711157791" sldId="268"/>
            <ac:spMk id="5" creationId="{081EA652-8C6A-4E69-BEB9-170809474553}"/>
          </ac:spMkLst>
        </pc:spChg>
        <pc:spChg chg="add del">
          <ac:chgData name="Zehra Narlı Özdemir" userId="4a5406a9086451e6" providerId="LiveId" clId="{54C5F0F2-8CD6-4567-B0D0-A047077C1AAC}" dt="2020-10-11T13:23:07.756" v="5051" actId="26606"/>
          <ac:spMkLst>
            <pc:docMk/>
            <pc:sldMk cId="2711157791" sldId="268"/>
            <ac:spMk id="6" creationId="{5298780A-33B9-4EA2-8F67-DE68AD62841B}"/>
          </ac:spMkLst>
        </pc:spChg>
        <pc:spChg chg="add del">
          <ac:chgData name="Zehra Narlı Özdemir" userId="4a5406a9086451e6" providerId="LiveId" clId="{54C5F0F2-8CD6-4567-B0D0-A047077C1AAC}" dt="2020-10-11T13:23:07.756" v="5051" actId="26606"/>
          <ac:spMkLst>
            <pc:docMk/>
            <pc:sldMk cId="2711157791" sldId="268"/>
            <ac:spMk id="7" creationId="{7F488E8B-4E1E-4402-8935-D4E6C02615C7}"/>
          </ac:spMkLst>
        </pc:spChg>
        <pc:spChg chg="add del">
          <ac:chgData name="Zehra Narlı Özdemir" userId="4a5406a9086451e6" providerId="LiveId" clId="{54C5F0F2-8CD6-4567-B0D0-A047077C1AAC}" dt="2020-10-11T13:21:28.795" v="5014" actId="26606"/>
          <ac:spMkLst>
            <pc:docMk/>
            <pc:sldMk cId="2711157791" sldId="268"/>
            <ac:spMk id="8" creationId="{081EA652-8C6A-4E69-BEB9-170809474553}"/>
          </ac:spMkLst>
        </pc:spChg>
        <pc:spChg chg="add del">
          <ac:chgData name="Zehra Narlı Özdemir" userId="4a5406a9086451e6" providerId="LiveId" clId="{54C5F0F2-8CD6-4567-B0D0-A047077C1AAC}" dt="2020-10-11T13:21:28.795" v="5014" actId="26606"/>
          <ac:spMkLst>
            <pc:docMk/>
            <pc:sldMk cId="2711157791" sldId="268"/>
            <ac:spMk id="10" creationId="{5298780A-33B9-4EA2-8F67-DE68AD62841B}"/>
          </ac:spMkLst>
        </pc:spChg>
        <pc:spChg chg="add del">
          <ac:chgData name="Zehra Narlı Özdemir" userId="4a5406a9086451e6" providerId="LiveId" clId="{54C5F0F2-8CD6-4567-B0D0-A047077C1AAC}" dt="2020-10-11T13:23:41.201" v="5053" actId="26606"/>
          <ac:spMkLst>
            <pc:docMk/>
            <pc:sldMk cId="2711157791" sldId="268"/>
            <ac:spMk id="11" creationId="{76EFD3D9-44F0-4267-BCC1-1613E79D8274}"/>
          </ac:spMkLst>
        </pc:spChg>
        <pc:spChg chg="add del">
          <ac:chgData name="Zehra Narlı Özdemir" userId="4a5406a9086451e6" providerId="LiveId" clId="{54C5F0F2-8CD6-4567-B0D0-A047077C1AAC}" dt="2020-10-11T13:21:28.795" v="5014" actId="26606"/>
          <ac:spMkLst>
            <pc:docMk/>
            <pc:sldMk cId="2711157791" sldId="268"/>
            <ac:spMk id="12" creationId="{7F488E8B-4E1E-4402-8935-D4E6C02615C7}"/>
          </ac:spMkLst>
        </pc:spChg>
        <pc:spChg chg="add del">
          <ac:chgData name="Zehra Narlı Özdemir" userId="4a5406a9086451e6" providerId="LiveId" clId="{54C5F0F2-8CD6-4567-B0D0-A047077C1AAC}" dt="2020-10-11T13:23:41.201" v="5053" actId="26606"/>
          <ac:spMkLst>
            <pc:docMk/>
            <pc:sldMk cId="2711157791" sldId="268"/>
            <ac:spMk id="13" creationId="{A779A851-95D6-41AF-937A-B0E4B7F6FA8D}"/>
          </ac:spMkLst>
        </pc:spChg>
        <pc:spChg chg="add del">
          <ac:chgData name="Zehra Narlı Özdemir" userId="4a5406a9086451e6" providerId="LiveId" clId="{54C5F0F2-8CD6-4567-B0D0-A047077C1AAC}" dt="2020-10-11T13:23:41.201" v="5053" actId="26606"/>
          <ac:spMkLst>
            <pc:docMk/>
            <pc:sldMk cId="2711157791" sldId="268"/>
            <ac:spMk id="15" creationId="{953FB2E7-B6CB-429C-81EB-D9516D6D5C8D}"/>
          </ac:spMkLst>
        </pc:spChg>
        <pc:spChg chg="add del">
          <ac:chgData name="Zehra Narlı Özdemir" userId="4a5406a9086451e6" providerId="LiveId" clId="{54C5F0F2-8CD6-4567-B0D0-A047077C1AAC}" dt="2020-10-11T13:21:31.997" v="5016" actId="26606"/>
          <ac:spMkLst>
            <pc:docMk/>
            <pc:sldMk cId="2711157791" sldId="268"/>
            <ac:spMk id="16" creationId="{7A62E32F-BB65-43A8-8EB5-92346890E549}"/>
          </ac:spMkLst>
        </pc:spChg>
        <pc:spChg chg="add del">
          <ac:chgData name="Zehra Narlı Özdemir" userId="4a5406a9086451e6" providerId="LiveId" clId="{54C5F0F2-8CD6-4567-B0D0-A047077C1AAC}" dt="2020-10-11T13:21:31.997" v="5016" actId="26606"/>
          <ac:spMkLst>
            <pc:docMk/>
            <pc:sldMk cId="2711157791" sldId="268"/>
            <ac:spMk id="17" creationId="{827B839B-9ADE-406B-8590-F1CAEDED45A1}"/>
          </ac:spMkLst>
        </pc:spChg>
        <pc:spChg chg="add del">
          <ac:chgData name="Zehra Narlı Özdemir" userId="4a5406a9086451e6" providerId="LiveId" clId="{54C5F0F2-8CD6-4567-B0D0-A047077C1AAC}" dt="2020-10-11T13:21:31.997" v="5016" actId="26606"/>
          <ac:spMkLst>
            <pc:docMk/>
            <pc:sldMk cId="2711157791" sldId="268"/>
            <ac:spMk id="18" creationId="{14E91B64-9FCC-451E-AFB4-A827D6329367}"/>
          </ac:spMkLst>
        </pc:spChg>
        <pc:spChg chg="add del">
          <ac:chgData name="Zehra Narlı Özdemir" userId="4a5406a9086451e6" providerId="LiveId" clId="{54C5F0F2-8CD6-4567-B0D0-A047077C1AAC}" dt="2020-10-11T13:21:31.997" v="5016" actId="26606"/>
          <ac:spMkLst>
            <pc:docMk/>
            <pc:sldMk cId="2711157791" sldId="268"/>
            <ac:spMk id="19" creationId="{CFE45BF0-46DB-408C-B5F7-7B11716805D4}"/>
          </ac:spMkLst>
        </pc:spChg>
        <pc:spChg chg="add del">
          <ac:chgData name="Zehra Narlı Özdemir" userId="4a5406a9086451e6" providerId="LiveId" clId="{54C5F0F2-8CD6-4567-B0D0-A047077C1AAC}" dt="2020-10-11T13:21:31.997" v="5016" actId="26606"/>
          <ac:spMkLst>
            <pc:docMk/>
            <pc:sldMk cId="2711157791" sldId="268"/>
            <ac:spMk id="20" creationId="{2AEBC8F2-97B1-41B4-93F1-2D289E197FBA}"/>
          </ac:spMkLst>
        </pc:spChg>
        <pc:spChg chg="add del">
          <ac:chgData name="Zehra Narlı Özdemir" userId="4a5406a9086451e6" providerId="LiveId" clId="{54C5F0F2-8CD6-4567-B0D0-A047077C1AAC}" dt="2020-10-11T13:21:31.997" v="5016" actId="26606"/>
          <ac:spMkLst>
            <pc:docMk/>
            <pc:sldMk cId="2711157791" sldId="268"/>
            <ac:spMk id="21" creationId="{472E3A19-F5D5-48FC-BB9C-48C2F68F598B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2" creationId="{09192968-3AE7-4470-A61C-97294BB92731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3" creationId="{F837543A-6020-4505-A233-C9DB4BF74011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4" creationId="{3AB72E55-43E4-4356-BFE8-E2102CB0B505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5" creationId="{35B16301-FB18-48BA-A6DD-C37CAF6F9A18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6" creationId="{C3C0D90E-074A-4F52-9B11-B52BEF4BCBE5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7" creationId="{CABBD4C1-E6F8-46F6-8152-A8A97490BF4D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28" creationId="{83BA5EF5-1FE9-4BF9-83BB-269BCDDF6156}"/>
          </ac:spMkLst>
        </pc:spChg>
        <pc:spChg chg="add del">
          <ac:chgData name="Zehra Narlı Özdemir" userId="4a5406a9086451e6" providerId="LiveId" clId="{54C5F0F2-8CD6-4567-B0D0-A047077C1AAC}" dt="2020-10-11T13:21:44.477" v="5018" actId="26606"/>
          <ac:spMkLst>
            <pc:docMk/>
            <pc:sldMk cId="2711157791" sldId="268"/>
            <ac:spMk id="30" creationId="{88853921-7BC9-4BDE-ACAB-133C683C82D6}"/>
          </ac:spMkLst>
        </pc:spChg>
        <pc:spChg chg="add del">
          <ac:chgData name="Zehra Narlı Özdemir" userId="4a5406a9086451e6" providerId="LiveId" clId="{54C5F0F2-8CD6-4567-B0D0-A047077C1AAC}" dt="2020-10-11T13:23:41.201" v="5053" actId="26606"/>
          <ac:spMkLst>
            <pc:docMk/>
            <pc:sldMk cId="2711157791" sldId="268"/>
            <ac:spMk id="31" creationId="{2EC40DB1-B719-4A13-9A4D-0966B4B27866}"/>
          </ac:spMkLst>
        </pc:spChg>
        <pc:spChg chg="add del">
          <ac:chgData name="Zehra Narlı Özdemir" userId="4a5406a9086451e6" providerId="LiveId" clId="{54C5F0F2-8CD6-4567-B0D0-A047077C1AAC}" dt="2020-10-11T13:23:41.201" v="5053" actId="26606"/>
          <ac:spMkLst>
            <pc:docMk/>
            <pc:sldMk cId="2711157791" sldId="268"/>
            <ac:spMk id="32" creationId="{82211336-CFF3-412D-868A-6679C1004C45}"/>
          </ac:spMkLst>
        </pc:spChg>
        <pc:spChg chg="ad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3" creationId="{827B839B-9ADE-406B-8590-F1CAEDED45A1}"/>
          </ac:spMkLst>
        </pc:spChg>
        <pc:spChg chg="ad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4" creationId="{CFE45BF0-46DB-408C-B5F7-7B11716805D4}"/>
          </ac:spMkLst>
        </pc:spChg>
        <pc:spChg chg="ad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5" creationId="{2AEBC8F2-97B1-41B4-93F1-2D289E197FBA}"/>
          </ac:spMkLst>
        </pc:spChg>
        <pc:spChg chg="ad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6" creationId="{472E3A19-F5D5-48FC-BB9C-48C2F68F598B}"/>
          </ac:spMkLst>
        </pc:spChg>
        <pc:spChg chg="ad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7" creationId="{7A62E32F-BB65-43A8-8EB5-92346890E549}"/>
          </ac:spMkLst>
        </pc:spChg>
        <pc:spChg chg="add">
          <ac:chgData name="Zehra Narlı Özdemir" userId="4a5406a9086451e6" providerId="LiveId" clId="{54C5F0F2-8CD6-4567-B0D0-A047077C1AAC}" dt="2020-10-11T13:24:01.042" v="5056" actId="26606"/>
          <ac:spMkLst>
            <pc:docMk/>
            <pc:sldMk cId="2711157791" sldId="268"/>
            <ac:spMk id="38" creationId="{14E91B64-9FCC-451E-AFB4-A827D6329367}"/>
          </ac:spMkLst>
        </pc:spChg>
        <pc:cxnChg chg="add del">
          <ac:chgData name="Zehra Narlı Özdemir" userId="4a5406a9086451e6" providerId="LiveId" clId="{54C5F0F2-8CD6-4567-B0D0-A047077C1AAC}" dt="2020-10-11T13:23:07.756" v="5051" actId="26606"/>
          <ac:cxnSpMkLst>
            <pc:docMk/>
            <pc:sldMk cId="2711157791" sldId="268"/>
            <ac:cxnSpMk id="9" creationId="{23AAC9B5-8015-485C-ACF9-A750390E9A56}"/>
          </ac:cxnSpMkLst>
        </pc:cxnChg>
        <pc:cxnChg chg="add del">
          <ac:chgData name="Zehra Narlı Özdemir" userId="4a5406a9086451e6" providerId="LiveId" clId="{54C5F0F2-8CD6-4567-B0D0-A047077C1AAC}" dt="2020-10-11T13:21:28.795" v="5014" actId="26606"/>
          <ac:cxnSpMkLst>
            <pc:docMk/>
            <pc:sldMk cId="2711157791" sldId="268"/>
            <ac:cxnSpMk id="14" creationId="{23AAC9B5-8015-485C-ACF9-A750390E9A56}"/>
          </ac:cxnSpMkLst>
        </pc:cxnChg>
        <pc:cxnChg chg="add del">
          <ac:chgData name="Zehra Narlı Özdemir" userId="4a5406a9086451e6" providerId="LiveId" clId="{54C5F0F2-8CD6-4567-B0D0-A047077C1AAC}" dt="2020-10-11T13:21:44.477" v="5018" actId="26606"/>
          <ac:cxnSpMkLst>
            <pc:docMk/>
            <pc:sldMk cId="2711157791" sldId="268"/>
            <ac:cxnSpMk id="29" creationId="{4B3BCACB-5880-460B-9606-8C433A9AF99D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E6CC4D-81B8-49E0-86CC-828DA5EDA1B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9242C4-B89C-4EF4-89F8-CA1A1E9CA8FB}">
      <dgm:prSet custT="1"/>
      <dgm:spPr/>
      <dgm:t>
        <a:bodyPr/>
        <a:lstStyle/>
        <a:p>
          <a:r>
            <a:rPr lang="en-US" sz="2800" b="1" dirty="0"/>
            <a:t>WBC &lt;100 x10^9/L</a:t>
          </a:r>
          <a:r>
            <a:rPr lang="tr-TR" sz="2800" b="1" dirty="0"/>
            <a:t> </a:t>
          </a:r>
          <a:r>
            <a:rPr lang="tr-TR" sz="2800" dirty="0"/>
            <a:t>ortalama </a:t>
          </a:r>
          <a:r>
            <a:rPr lang="en-US" sz="2800" dirty="0"/>
            <a:t>PB LSCs</a:t>
          </a:r>
          <a:r>
            <a:rPr lang="tr-TR" sz="2800" dirty="0"/>
            <a:t>: </a:t>
          </a:r>
          <a:r>
            <a:rPr lang="en-US" sz="2800" dirty="0"/>
            <a:t> </a:t>
          </a:r>
          <a:r>
            <a:rPr lang="tr-TR" sz="2800" dirty="0"/>
            <a:t>        </a:t>
          </a:r>
          <a:r>
            <a: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397 </a:t>
          </a:r>
          <a:r>
            <a: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LSC/</a:t>
          </a:r>
          <a:r>
            <a:rPr lang="tr-TR" sz="28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μL</a:t>
          </a:r>
          <a:r>
            <a: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               </a:t>
          </a:r>
          <a:r>
            <a:rPr lang="tr-TR" sz="2800" dirty="0"/>
            <a:t>(16-737.5 LSC/</a:t>
          </a:r>
          <a:r>
            <a:rPr lang="tr-TR" sz="2800" dirty="0" err="1"/>
            <a:t>μL</a:t>
          </a:r>
          <a:r>
            <a:rPr lang="tr-TR" sz="2800" dirty="0"/>
            <a:t>)</a:t>
          </a:r>
          <a:endParaRPr lang="en-US" sz="2800" dirty="0"/>
        </a:p>
      </dgm:t>
    </dgm:pt>
    <dgm:pt modelId="{DAE39D32-E12D-49A2-95ED-7B54B84010A6}" type="parTrans" cxnId="{6D71A0AD-09AA-47F1-B316-765223A8191D}">
      <dgm:prSet/>
      <dgm:spPr/>
      <dgm:t>
        <a:bodyPr/>
        <a:lstStyle/>
        <a:p>
          <a:endParaRPr lang="en-US"/>
        </a:p>
      </dgm:t>
    </dgm:pt>
    <dgm:pt modelId="{924522BD-094E-4E08-951F-19CEBDED6AA3}" type="sibTrans" cxnId="{6D71A0AD-09AA-47F1-B316-765223A8191D}">
      <dgm:prSet/>
      <dgm:spPr/>
      <dgm:t>
        <a:bodyPr/>
        <a:lstStyle/>
        <a:p>
          <a:endParaRPr lang="en-US"/>
        </a:p>
      </dgm:t>
    </dgm:pt>
    <dgm:pt modelId="{7F585F80-D4BD-453E-884B-365ADCA760F6}">
      <dgm:prSet custT="1"/>
      <dgm:spPr/>
      <dgm:t>
        <a:bodyPr/>
        <a:lstStyle/>
        <a:p>
          <a:r>
            <a:rPr lang="en-US" sz="2800" b="1" dirty="0"/>
            <a:t>WBC</a:t>
          </a:r>
          <a:r>
            <a:rPr lang="tr-TR" sz="2800" b="1" dirty="0"/>
            <a:t> </a:t>
          </a:r>
          <a:r>
            <a:rPr lang="en-US" sz="2800" b="1" u="sng" dirty="0"/>
            <a:t>&gt;</a:t>
          </a:r>
          <a:r>
            <a:rPr lang="en-US" sz="2800" b="1" dirty="0"/>
            <a:t>100 x10^9/L</a:t>
          </a:r>
          <a:r>
            <a:rPr lang="tr-TR" sz="2800" b="1" dirty="0"/>
            <a:t> </a:t>
          </a:r>
          <a:r>
            <a:rPr lang="tr-TR" sz="2800" dirty="0"/>
            <a:t>ortalama </a:t>
          </a:r>
          <a:r>
            <a:rPr lang="en-US" sz="2800" dirty="0"/>
            <a:t>PB LSCs</a:t>
          </a:r>
          <a:r>
            <a:rPr lang="tr-TR" sz="2800" dirty="0"/>
            <a:t>:       </a:t>
          </a:r>
          <a:r>
            <a: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117.9 </a:t>
          </a:r>
          <a:r>
            <a: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LSC/</a:t>
          </a:r>
          <a:r>
            <a:rPr lang="tr-TR" sz="28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μL</a:t>
          </a:r>
          <a:r>
            <a: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                    </a:t>
          </a:r>
          <a:r>
            <a:rPr lang="tr-TR" sz="2800" dirty="0"/>
            <a:t>(21.8-352 LSC/</a:t>
          </a:r>
          <a:r>
            <a:rPr lang="tr-TR" sz="2800" dirty="0" err="1"/>
            <a:t>μL</a:t>
          </a:r>
          <a:r>
            <a:rPr lang="tr-TR" sz="2800" dirty="0"/>
            <a:t>)</a:t>
          </a:r>
          <a:endParaRPr lang="en-US" sz="2800" dirty="0"/>
        </a:p>
      </dgm:t>
    </dgm:pt>
    <dgm:pt modelId="{47EB3245-1CAC-449C-8117-BCAB6BD3772B}" type="parTrans" cxnId="{FB412543-D325-46E7-8557-DA6A811B3CDD}">
      <dgm:prSet/>
      <dgm:spPr/>
      <dgm:t>
        <a:bodyPr/>
        <a:lstStyle/>
        <a:p>
          <a:endParaRPr lang="en-US"/>
        </a:p>
      </dgm:t>
    </dgm:pt>
    <dgm:pt modelId="{BD9E5A55-E952-4EC8-A897-B52606B1894C}" type="sibTrans" cxnId="{FB412543-D325-46E7-8557-DA6A811B3CDD}">
      <dgm:prSet/>
      <dgm:spPr/>
      <dgm:t>
        <a:bodyPr/>
        <a:lstStyle/>
        <a:p>
          <a:endParaRPr lang="en-US"/>
        </a:p>
      </dgm:t>
    </dgm:pt>
    <dgm:pt modelId="{6CB9B408-0369-4979-8422-DE08DC9030BF}" type="pres">
      <dgm:prSet presAssocID="{41E6CC4D-81B8-49E0-86CC-828DA5EDA1B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9EDCF2-CA07-4F73-8177-3D095548C9DE}" type="pres">
      <dgm:prSet presAssocID="{939242C4-B89C-4EF4-89F8-CA1A1E9CA8FB}" presName="hierRoot1" presStyleCnt="0"/>
      <dgm:spPr/>
    </dgm:pt>
    <dgm:pt modelId="{ECC01814-135A-4806-B599-84D507332AA1}" type="pres">
      <dgm:prSet presAssocID="{939242C4-B89C-4EF4-89F8-CA1A1E9CA8FB}" presName="composite" presStyleCnt="0"/>
      <dgm:spPr/>
    </dgm:pt>
    <dgm:pt modelId="{50BC887F-9566-44C0-98B1-A0FEA36F5004}" type="pres">
      <dgm:prSet presAssocID="{939242C4-B89C-4EF4-89F8-CA1A1E9CA8FB}" presName="background" presStyleLbl="node0" presStyleIdx="0" presStyleCnt="2"/>
      <dgm:spPr/>
    </dgm:pt>
    <dgm:pt modelId="{B6100888-7008-4E65-A1F5-C3432F470EC6}" type="pres">
      <dgm:prSet presAssocID="{939242C4-B89C-4EF4-89F8-CA1A1E9CA8FB}" presName="text" presStyleLbl="fgAcc0" presStyleIdx="0" presStyleCnt="2">
        <dgm:presLayoutVars>
          <dgm:chPref val="3"/>
        </dgm:presLayoutVars>
      </dgm:prSet>
      <dgm:spPr/>
    </dgm:pt>
    <dgm:pt modelId="{1D3476A2-373E-4FDE-8D9B-D28B2ED8A685}" type="pres">
      <dgm:prSet presAssocID="{939242C4-B89C-4EF4-89F8-CA1A1E9CA8FB}" presName="hierChild2" presStyleCnt="0"/>
      <dgm:spPr/>
    </dgm:pt>
    <dgm:pt modelId="{916AFC03-A227-41D4-AC03-A1B0F8B71A49}" type="pres">
      <dgm:prSet presAssocID="{7F585F80-D4BD-453E-884B-365ADCA760F6}" presName="hierRoot1" presStyleCnt="0"/>
      <dgm:spPr/>
    </dgm:pt>
    <dgm:pt modelId="{B27B3528-B8E7-490F-A5E1-483ECA8257BC}" type="pres">
      <dgm:prSet presAssocID="{7F585F80-D4BD-453E-884B-365ADCA760F6}" presName="composite" presStyleCnt="0"/>
      <dgm:spPr/>
    </dgm:pt>
    <dgm:pt modelId="{8D3A0AA6-64F3-4007-8008-9E6AE5AE1C33}" type="pres">
      <dgm:prSet presAssocID="{7F585F80-D4BD-453E-884B-365ADCA760F6}" presName="background" presStyleLbl="node0" presStyleIdx="1" presStyleCnt="2"/>
      <dgm:spPr/>
    </dgm:pt>
    <dgm:pt modelId="{D393EBF1-3F11-4A9E-9AF1-01D480596B12}" type="pres">
      <dgm:prSet presAssocID="{7F585F80-D4BD-453E-884B-365ADCA760F6}" presName="text" presStyleLbl="fgAcc0" presStyleIdx="1" presStyleCnt="2">
        <dgm:presLayoutVars>
          <dgm:chPref val="3"/>
        </dgm:presLayoutVars>
      </dgm:prSet>
      <dgm:spPr/>
    </dgm:pt>
    <dgm:pt modelId="{D746DD84-7F7C-49CB-8EC7-68B37B428BBA}" type="pres">
      <dgm:prSet presAssocID="{7F585F80-D4BD-453E-884B-365ADCA760F6}" presName="hierChild2" presStyleCnt="0"/>
      <dgm:spPr/>
    </dgm:pt>
  </dgm:ptLst>
  <dgm:cxnLst>
    <dgm:cxn modelId="{35142222-32EB-4CEC-9ACC-B340414F18F2}" type="presOf" srcId="{41E6CC4D-81B8-49E0-86CC-828DA5EDA1B5}" destId="{6CB9B408-0369-4979-8422-DE08DC9030BF}" srcOrd="0" destOrd="0" presId="urn:microsoft.com/office/officeart/2005/8/layout/hierarchy1"/>
    <dgm:cxn modelId="{38898640-0C5A-43FD-84D5-C8E8878CC379}" type="presOf" srcId="{939242C4-B89C-4EF4-89F8-CA1A1E9CA8FB}" destId="{B6100888-7008-4E65-A1F5-C3432F470EC6}" srcOrd="0" destOrd="0" presId="urn:microsoft.com/office/officeart/2005/8/layout/hierarchy1"/>
    <dgm:cxn modelId="{FB412543-D325-46E7-8557-DA6A811B3CDD}" srcId="{41E6CC4D-81B8-49E0-86CC-828DA5EDA1B5}" destId="{7F585F80-D4BD-453E-884B-365ADCA760F6}" srcOrd="1" destOrd="0" parTransId="{47EB3245-1CAC-449C-8117-BCAB6BD3772B}" sibTransId="{BD9E5A55-E952-4EC8-A897-B52606B1894C}"/>
    <dgm:cxn modelId="{6EF02B55-AB97-497D-80B8-16A900A12678}" type="presOf" srcId="{7F585F80-D4BD-453E-884B-365ADCA760F6}" destId="{D393EBF1-3F11-4A9E-9AF1-01D480596B12}" srcOrd="0" destOrd="0" presId="urn:microsoft.com/office/officeart/2005/8/layout/hierarchy1"/>
    <dgm:cxn modelId="{6D71A0AD-09AA-47F1-B316-765223A8191D}" srcId="{41E6CC4D-81B8-49E0-86CC-828DA5EDA1B5}" destId="{939242C4-B89C-4EF4-89F8-CA1A1E9CA8FB}" srcOrd="0" destOrd="0" parTransId="{DAE39D32-E12D-49A2-95ED-7B54B84010A6}" sibTransId="{924522BD-094E-4E08-951F-19CEBDED6AA3}"/>
    <dgm:cxn modelId="{B38F3080-7CC6-460F-8ADF-56E6A8DEE490}" type="presParOf" srcId="{6CB9B408-0369-4979-8422-DE08DC9030BF}" destId="{F99EDCF2-CA07-4F73-8177-3D095548C9DE}" srcOrd="0" destOrd="0" presId="urn:microsoft.com/office/officeart/2005/8/layout/hierarchy1"/>
    <dgm:cxn modelId="{B5530149-957E-4509-856F-A65D3EDF5222}" type="presParOf" srcId="{F99EDCF2-CA07-4F73-8177-3D095548C9DE}" destId="{ECC01814-135A-4806-B599-84D507332AA1}" srcOrd="0" destOrd="0" presId="urn:microsoft.com/office/officeart/2005/8/layout/hierarchy1"/>
    <dgm:cxn modelId="{2A501F40-D602-4DB0-BFE6-073AF97035C8}" type="presParOf" srcId="{ECC01814-135A-4806-B599-84D507332AA1}" destId="{50BC887F-9566-44C0-98B1-A0FEA36F5004}" srcOrd="0" destOrd="0" presId="urn:microsoft.com/office/officeart/2005/8/layout/hierarchy1"/>
    <dgm:cxn modelId="{458F0B6A-629B-49E0-9BCC-82EFEC16934A}" type="presParOf" srcId="{ECC01814-135A-4806-B599-84D507332AA1}" destId="{B6100888-7008-4E65-A1F5-C3432F470EC6}" srcOrd="1" destOrd="0" presId="urn:microsoft.com/office/officeart/2005/8/layout/hierarchy1"/>
    <dgm:cxn modelId="{D6349424-DC9E-420E-B859-A88AA685B899}" type="presParOf" srcId="{F99EDCF2-CA07-4F73-8177-3D095548C9DE}" destId="{1D3476A2-373E-4FDE-8D9B-D28B2ED8A685}" srcOrd="1" destOrd="0" presId="urn:microsoft.com/office/officeart/2005/8/layout/hierarchy1"/>
    <dgm:cxn modelId="{52B91DBF-1801-44E2-B3DA-635C34B08702}" type="presParOf" srcId="{6CB9B408-0369-4979-8422-DE08DC9030BF}" destId="{916AFC03-A227-41D4-AC03-A1B0F8B71A49}" srcOrd="1" destOrd="0" presId="urn:microsoft.com/office/officeart/2005/8/layout/hierarchy1"/>
    <dgm:cxn modelId="{0989A351-A1B2-46FD-B5E1-3474E8E5B7EE}" type="presParOf" srcId="{916AFC03-A227-41D4-AC03-A1B0F8B71A49}" destId="{B27B3528-B8E7-490F-A5E1-483ECA8257BC}" srcOrd="0" destOrd="0" presId="urn:microsoft.com/office/officeart/2005/8/layout/hierarchy1"/>
    <dgm:cxn modelId="{529BAE44-10AB-4847-B9D1-987E71915F72}" type="presParOf" srcId="{B27B3528-B8E7-490F-A5E1-483ECA8257BC}" destId="{8D3A0AA6-64F3-4007-8008-9E6AE5AE1C33}" srcOrd="0" destOrd="0" presId="urn:microsoft.com/office/officeart/2005/8/layout/hierarchy1"/>
    <dgm:cxn modelId="{858B300B-9654-4F11-94FA-AD79A0373671}" type="presParOf" srcId="{B27B3528-B8E7-490F-A5E1-483ECA8257BC}" destId="{D393EBF1-3F11-4A9E-9AF1-01D480596B12}" srcOrd="1" destOrd="0" presId="urn:microsoft.com/office/officeart/2005/8/layout/hierarchy1"/>
    <dgm:cxn modelId="{0472EB45-F9ED-4EC5-865B-08BA23A5DD9B}" type="presParOf" srcId="{916AFC03-A227-41D4-AC03-A1B0F8B71A49}" destId="{D746DD84-7F7C-49CB-8EC7-68B37B428BB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C887F-9566-44C0-98B1-A0FEA36F5004}">
      <dsp:nvSpPr>
        <dsp:cNvPr id="0" name=""/>
        <dsp:cNvSpPr/>
      </dsp:nvSpPr>
      <dsp:spPr>
        <a:xfrm>
          <a:off x="417806" y="853"/>
          <a:ext cx="3787894" cy="2405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00888-7008-4E65-A1F5-C3432F470EC6}">
      <dsp:nvSpPr>
        <dsp:cNvPr id="0" name=""/>
        <dsp:cNvSpPr/>
      </dsp:nvSpPr>
      <dsp:spPr>
        <a:xfrm>
          <a:off x="838683" y="400687"/>
          <a:ext cx="3787894" cy="2405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WBC &lt;100 x10^9/L</a:t>
          </a:r>
          <a:r>
            <a:rPr lang="tr-TR" sz="2800" b="1" kern="1200" dirty="0"/>
            <a:t> </a:t>
          </a:r>
          <a:r>
            <a:rPr lang="tr-TR" sz="2800" kern="1200" dirty="0"/>
            <a:t>ortalama </a:t>
          </a:r>
          <a:r>
            <a:rPr lang="en-US" sz="2800" kern="1200" dirty="0"/>
            <a:t>PB LSCs</a:t>
          </a:r>
          <a:r>
            <a:rPr lang="tr-TR" sz="2800" kern="1200" dirty="0"/>
            <a:t>: </a:t>
          </a:r>
          <a:r>
            <a:rPr lang="en-US" sz="2800" kern="1200" dirty="0"/>
            <a:t> </a:t>
          </a:r>
          <a:r>
            <a:rPr lang="tr-TR" sz="2800" kern="1200" dirty="0"/>
            <a:t>        </a:t>
          </a:r>
          <a:r>
            <a:rPr lang="en-US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397 </a:t>
          </a:r>
          <a:r>
            <a:rPr lang="tr-TR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LSC/</a:t>
          </a:r>
          <a:r>
            <a:rPr lang="tr-TR" sz="28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μL</a:t>
          </a:r>
          <a:r>
            <a:rPr lang="tr-TR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               </a:t>
          </a:r>
          <a:r>
            <a:rPr lang="tr-TR" sz="2800" kern="1200" dirty="0"/>
            <a:t>(16-737.5 LSC/</a:t>
          </a:r>
          <a:r>
            <a:rPr lang="tr-TR" sz="2800" kern="1200" dirty="0" err="1"/>
            <a:t>μL</a:t>
          </a:r>
          <a:r>
            <a:rPr lang="tr-TR" sz="2800" kern="1200" dirty="0"/>
            <a:t>)</a:t>
          </a:r>
          <a:endParaRPr lang="en-US" sz="2800" kern="1200" dirty="0"/>
        </a:p>
      </dsp:txBody>
      <dsp:txXfrm>
        <a:off x="909132" y="471136"/>
        <a:ext cx="3646996" cy="2264414"/>
      </dsp:txXfrm>
    </dsp:sp>
    <dsp:sp modelId="{8D3A0AA6-64F3-4007-8008-9E6AE5AE1C33}">
      <dsp:nvSpPr>
        <dsp:cNvPr id="0" name=""/>
        <dsp:cNvSpPr/>
      </dsp:nvSpPr>
      <dsp:spPr>
        <a:xfrm>
          <a:off x="5047455" y="853"/>
          <a:ext cx="3787894" cy="2405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93EBF1-3F11-4A9E-9AF1-01D480596B12}">
      <dsp:nvSpPr>
        <dsp:cNvPr id="0" name=""/>
        <dsp:cNvSpPr/>
      </dsp:nvSpPr>
      <dsp:spPr>
        <a:xfrm>
          <a:off x="5468332" y="400687"/>
          <a:ext cx="3787894" cy="2405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WBC</a:t>
          </a:r>
          <a:r>
            <a:rPr lang="tr-TR" sz="2800" b="1" kern="1200" dirty="0"/>
            <a:t> </a:t>
          </a:r>
          <a:r>
            <a:rPr lang="en-US" sz="2800" b="1" u="sng" kern="1200" dirty="0"/>
            <a:t>&gt;</a:t>
          </a:r>
          <a:r>
            <a:rPr lang="en-US" sz="2800" b="1" kern="1200" dirty="0"/>
            <a:t>100 x10^9/L</a:t>
          </a:r>
          <a:r>
            <a:rPr lang="tr-TR" sz="2800" b="1" kern="1200" dirty="0"/>
            <a:t> </a:t>
          </a:r>
          <a:r>
            <a:rPr lang="tr-TR" sz="2800" kern="1200" dirty="0"/>
            <a:t>ortalama </a:t>
          </a:r>
          <a:r>
            <a:rPr lang="en-US" sz="2800" kern="1200" dirty="0"/>
            <a:t>PB LSCs</a:t>
          </a:r>
          <a:r>
            <a:rPr lang="tr-TR" sz="2800" kern="1200" dirty="0"/>
            <a:t>:       </a:t>
          </a:r>
          <a:r>
            <a:rPr lang="en-US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117.9 </a:t>
          </a:r>
          <a:r>
            <a:rPr lang="tr-TR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LSC/</a:t>
          </a:r>
          <a:r>
            <a:rPr lang="tr-TR" sz="28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μL</a:t>
          </a:r>
          <a:r>
            <a:rPr lang="tr-TR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                    </a:t>
          </a:r>
          <a:r>
            <a:rPr lang="tr-TR" sz="2800" kern="1200" dirty="0"/>
            <a:t>(21.8-352 LSC/</a:t>
          </a:r>
          <a:r>
            <a:rPr lang="tr-TR" sz="2800" kern="1200" dirty="0" err="1"/>
            <a:t>μL</a:t>
          </a:r>
          <a:r>
            <a:rPr lang="tr-TR" sz="2800" kern="1200" dirty="0"/>
            <a:t>)</a:t>
          </a:r>
          <a:endParaRPr lang="en-US" sz="2800" kern="1200" dirty="0"/>
        </a:p>
      </dsp:txBody>
      <dsp:txXfrm>
        <a:off x="5538781" y="471136"/>
        <a:ext cx="3646996" cy="2264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CE2B23-8E91-4AE3-A75B-B443EFF07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44724AC-EB5B-4E40-A2BD-F3FEA5A1A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208E2F-5F01-44B1-92A5-F05D1313F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6350E1-105F-4229-B024-3454982B6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24A70F-8009-4143-AA1D-B2CCD5D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3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25A2F9-7B2F-4814-AE76-E1F834DC9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A911F5-0CFC-4EF1-A1B8-99831E24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068A2D-FC69-4180-92FE-54B3C9AC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97B77C-58E5-4970-BF6A-8FDBDF52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FB0646-4B77-44A4-8F46-1A9C1D4A4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9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F5BEE16-BAE4-48CF-8034-7998CB701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00C63D1-82BE-461D-B2AC-0732D2092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9757C49-499A-4D4F-9AB6-E4DC3FFD3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416765-0915-4E96-9996-AFFDD039F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D1D8F-5138-4366-8111-009E38BB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0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202BED-17CE-4E4F-80D5-FC07C8F8B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95D0F-B7DD-4F1E-B33C-70574864D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322376-9C2B-4AFE-B9DA-BCD0C303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65DD2B-159D-424E-BFA3-262A121AE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EC0FD3-F67F-4A5C-8BCF-EFCAACEDE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1F967B-0DBE-41C3-B067-7EBDDA899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82CB342-A54F-4E75-9D99-4D270A02B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1C464F-8ACB-47A2-AD0D-F55A0CEDE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672D6C-BC72-4BDF-8C2A-CC451D9A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94D646-A065-4C18-B2DB-FDB5BD5F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8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ADB210-4509-436A-9675-8A1D7DC09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852B0D-D035-40C8-9EC0-12642E909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5A3038-4658-4034-A4B0-D7171EF5F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5548027-2420-4A2E-BF94-3605CA7F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18975F4-53F6-4080-9739-65D6A1B70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1BDCCC-ACA2-4394-92F8-6F899C02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89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14689C-29EB-4DF0-9E42-A99D6249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1C175F-AEB8-4E8E-B5AE-C4DD74ED2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F1F5086-B4EA-49BE-8406-DA409B75F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DED83BA-736E-4641-80E3-CEEFD8C58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F768E3C-1D13-444F-80D9-5C621CCC3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6DFD774-4DF3-4A0F-AED4-1254E8952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F54F020-2B1A-47D4-8CBC-78C13E58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F5F25C9-1DC8-4DCD-9222-BF424696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6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905F4B-6041-4609-B66D-AC6BE0728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E54E04B-5ADB-411A-9E81-5FC93A767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1C19120-E595-490E-94C2-6D0556CC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ED97297-BAC0-4F29-8AE7-93C5F745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B79BBEB-3076-46CB-896E-8E4C5678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E29D909-7F5B-42D9-A761-3CB1E25DB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F89842-6738-463C-A910-C3D6DAC0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3DA675-F295-4C67-B7BA-DADFEE43B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10C5A8-ED75-4A59-A653-47F9554B9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27C887C-806B-4047-AB6E-5EDF10A13E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AC6E690-16F5-47F7-8A54-C2AD905EA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05F04C-6917-4123-8539-E5ADD9779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ED3B175-E6F5-4093-A075-3BA01B1C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7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8AD0F2-24B1-4C6A-8543-ABFA36F7F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DB3409-9B46-4EED-A6F5-26B21329C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0C8141-91F1-4C64-8E2A-81DA29171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B17E3C-B17B-44A9-8C25-012ECEF1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623334-53BA-4668-A77B-23001DAB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B521315-EF6D-4CAE-B0B4-1678D673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6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7E1D83C-E94A-467C-A01F-2FFA203E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0E4527-CF37-4ECA-98E8-BDB7500CA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ED5B8-9434-4612-A42B-08626FB11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D949B-F4D9-40C2-A3DE-3E74EDF7E0F7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9E6F8C-230A-459E-90D2-9AA16B84E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5D320A-F55C-4C7F-9104-054F6DAD1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ADFB5-A159-47DE-9141-F8E2270B3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5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9A24D0-7CDE-4C8C-9390-65248C948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6314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sz="5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Tirozin</a:t>
            </a:r>
            <a:r>
              <a:rPr lang="tr-TR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5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Kinaz</a:t>
            </a:r>
            <a:r>
              <a:rPr lang="tr-TR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İnhibitörlerini Kesme Kararında Kemik İliğindeki </a:t>
            </a:r>
            <a:r>
              <a:rPr lang="tr-TR" sz="5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Lösemik</a:t>
            </a:r>
            <a:r>
              <a:rPr lang="tr-TR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Kök Hücre Varlığının Önemi</a:t>
            </a:r>
            <a:br>
              <a:rPr lang="tr-TR" dirty="0"/>
            </a:br>
            <a:endParaRPr lang="en-US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8572B06-24A7-4F6B-BEB4-AF0AA1404F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Osman İlhan, </a:t>
            </a:r>
            <a:r>
              <a:rPr lang="tr-TR" b="1" u="sng" dirty="0"/>
              <a:t>Zehra Narlı Özdemir,</a:t>
            </a:r>
            <a:r>
              <a:rPr lang="tr-TR" b="1" dirty="0"/>
              <a:t> Ayşenur Arslan, Müfide </a:t>
            </a:r>
            <a:r>
              <a:rPr lang="tr-TR" b="1"/>
              <a:t>Okay, Şenay </a:t>
            </a:r>
            <a:endParaRPr lang="tr-TR" b="1" dirty="0"/>
          </a:p>
          <a:p>
            <a:r>
              <a:rPr lang="tr-TR" b="1" dirty="0"/>
              <a:t>İpek, </a:t>
            </a:r>
            <a:r>
              <a:rPr lang="tr-TR" b="1" dirty="0" err="1"/>
              <a:t>Klara</a:t>
            </a:r>
            <a:r>
              <a:rPr lang="tr-TR" b="1" dirty="0"/>
              <a:t> </a:t>
            </a:r>
            <a:r>
              <a:rPr lang="tr-TR" b="1" dirty="0" err="1"/>
              <a:t>Dalva</a:t>
            </a:r>
            <a:r>
              <a:rPr lang="tr-TR" b="1" dirty="0"/>
              <a:t>, Güray Saydam, İbrahim Celalettin Haznedaroğlu</a:t>
            </a:r>
          </a:p>
          <a:p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000" b="1" dirty="0"/>
              <a:t>46. Ulusal Hematoloji Kongresi</a:t>
            </a:r>
          </a:p>
          <a:p>
            <a:r>
              <a:rPr lang="tr-TR" sz="2000" b="1" dirty="0"/>
              <a:t>28-31 Ekim 2020</a:t>
            </a:r>
          </a:p>
          <a:p>
            <a:r>
              <a:rPr lang="tr-TR" sz="2000" b="1" dirty="0"/>
              <a:t>Sanal Kongre</a:t>
            </a:r>
          </a:p>
          <a:p>
            <a:endParaRPr lang="tr-TR" sz="2000" b="1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D37DBE6-16E6-4B26-A33B-E0B5CF524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92" y="169863"/>
            <a:ext cx="1164508" cy="116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679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9">
            <a:extLst>
              <a:ext uri="{FF2B5EF4-FFF2-40B4-BE49-F238E27FC236}">
                <a16:creationId xmlns:a16="http://schemas.microsoft.com/office/drawing/2014/main" id="{AD2F5602-6586-46E4-8645-2CDA442AB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434B85-DB0D-4010-A6A1-147F28D47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5C891B8-64DC-4902-A371-891F08FC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320231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chemeClr val="tx2"/>
                </a:solidFill>
              </a:rPr>
              <a:t>Yeni tanı hastalarda</a:t>
            </a:r>
            <a:endParaRPr lang="en-US" sz="4000" b="1" dirty="0">
              <a:solidFill>
                <a:schemeClr val="tx2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2E5F4F0-80C0-49F3-84A2-453DE42F2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915607" cy="2187829"/>
            <a:chOff x="-305" y="-1"/>
            <a:chExt cx="3832880" cy="287613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42FEDB6-5432-4162-8648-3827572AF0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9FE345E-092D-4A20-A43A-0F9258D96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313FCF-0EE7-4C6B-BAB3-EFC9451D3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B9ECD02-BE1B-4347-8C2E-EEA690082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5" name="İçerik Yer Tutucusu 2">
            <a:extLst>
              <a:ext uri="{FF2B5EF4-FFF2-40B4-BE49-F238E27FC236}">
                <a16:creationId xmlns:a16="http://schemas.microsoft.com/office/drawing/2014/main" id="{44C2907B-50E9-4855-AD3B-942566E7D2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608895"/>
              </p:ext>
            </p:extLst>
          </p:nvPr>
        </p:nvGraphicFramePr>
        <p:xfrm>
          <a:off x="893414" y="1863318"/>
          <a:ext cx="9674033" cy="280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etin kutusu 3">
            <a:extLst>
              <a:ext uri="{FF2B5EF4-FFF2-40B4-BE49-F238E27FC236}">
                <a16:creationId xmlns:a16="http://schemas.microsoft.com/office/drawing/2014/main" id="{7DAB0898-7A13-4979-B3D3-1B747B38E5EC}"/>
              </a:ext>
            </a:extLst>
          </p:cNvPr>
          <p:cNvSpPr txBox="1"/>
          <p:nvPr/>
        </p:nvSpPr>
        <p:spPr>
          <a:xfrm>
            <a:off x="1901095" y="4887696"/>
            <a:ext cx="8166732" cy="92333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tr-TR" b="1" dirty="0"/>
              <a:t>Tanı anındaki WBC sayısı ile </a:t>
            </a:r>
            <a:r>
              <a:rPr lang="en-US" b="1" dirty="0"/>
              <a:t>PB LSCs </a:t>
            </a:r>
            <a:r>
              <a:rPr lang="tr-TR" b="1" dirty="0"/>
              <a:t>arasında negatif korelasyon saptandı</a:t>
            </a:r>
          </a:p>
          <a:p>
            <a:r>
              <a:rPr lang="tr-TR" b="1" dirty="0"/>
              <a:t> ancak istatistiksel anlamlılığa ulaşmadı. </a:t>
            </a:r>
            <a:r>
              <a:rPr lang="en-US" b="1" dirty="0"/>
              <a:t>[(correlation coefficient: -0.57) &amp; (p&gt;0.05)]. </a:t>
            </a:r>
            <a:endParaRPr lang="tr-TR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38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F048A0D-7CD2-4E81-94F1-6DF729AF9B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328315"/>
              </p:ext>
            </p:extLst>
          </p:nvPr>
        </p:nvGraphicFramePr>
        <p:xfrm>
          <a:off x="643467" y="1329140"/>
          <a:ext cx="10905068" cy="4199722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3149912">
                  <a:extLst>
                    <a:ext uri="{9D8B030D-6E8A-4147-A177-3AD203B41FA5}">
                      <a16:colId xmlns:a16="http://schemas.microsoft.com/office/drawing/2014/main" val="300246001"/>
                    </a:ext>
                  </a:extLst>
                </a:gridCol>
                <a:gridCol w="1790642">
                  <a:extLst>
                    <a:ext uri="{9D8B030D-6E8A-4147-A177-3AD203B41FA5}">
                      <a16:colId xmlns:a16="http://schemas.microsoft.com/office/drawing/2014/main" val="4193612283"/>
                    </a:ext>
                  </a:extLst>
                </a:gridCol>
                <a:gridCol w="1797628">
                  <a:extLst>
                    <a:ext uri="{9D8B030D-6E8A-4147-A177-3AD203B41FA5}">
                      <a16:colId xmlns:a16="http://schemas.microsoft.com/office/drawing/2014/main" val="3436021249"/>
                    </a:ext>
                  </a:extLst>
                </a:gridCol>
                <a:gridCol w="1825571">
                  <a:extLst>
                    <a:ext uri="{9D8B030D-6E8A-4147-A177-3AD203B41FA5}">
                      <a16:colId xmlns:a16="http://schemas.microsoft.com/office/drawing/2014/main" val="129197495"/>
                    </a:ext>
                  </a:extLst>
                </a:gridCol>
                <a:gridCol w="2341315">
                  <a:extLst>
                    <a:ext uri="{9D8B030D-6E8A-4147-A177-3AD203B41FA5}">
                      <a16:colId xmlns:a16="http://schemas.microsoft.com/office/drawing/2014/main" val="2718624943"/>
                    </a:ext>
                  </a:extLst>
                </a:gridCol>
              </a:tblGrid>
              <a:tr h="895711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tr-TR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282959" marT="94320" marB="9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 (%)</a:t>
                      </a:r>
                      <a:endParaRPr lang="tr-TR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BCR-ABL (IS)</a:t>
                      </a:r>
                      <a:endParaRPr lang="tr-TR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PB LSCs   </a:t>
                      </a: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LSC/μL) </a:t>
                      </a:r>
                      <a:endParaRPr lang="tr-TR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BM LSCs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(LSC/10</a:t>
                      </a:r>
                      <a:r>
                        <a:rPr lang="tr-TR" sz="1500" b="1" baseline="30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6  </a:t>
                      </a:r>
                      <a:r>
                        <a:rPr lang="tr-TR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WBCs)</a:t>
                      </a:r>
                      <a:endParaRPr lang="tr-TR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6732906"/>
                  </a:ext>
                </a:extLst>
              </a:tr>
              <a:tr h="8957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Yeni tanı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min-max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282959" marT="94320" marB="94320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 (%18.4)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56.332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(37.405-83.414)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237.5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(16-737.5)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805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(134.6-2470)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07470"/>
                  </a:ext>
                </a:extLst>
              </a:tr>
              <a:tr h="97057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TKIs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altında BCR-ABL+ 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hematopoiezis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min-max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)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tr-TR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282959" marT="94320" marB="94320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19 (%50)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11.3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(0.024-147.690)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14.2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(0-248.7)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143.5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(9-455.2)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38604"/>
                  </a:ext>
                </a:extLst>
              </a:tr>
              <a:tr h="8957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TKIs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altında DMR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min-max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282959" marT="94320" marB="94320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12 (%31.6)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Negatif</a:t>
                      </a:r>
                      <a:endParaRPr lang="tr-TR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281.1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(3.1-613.7)</a:t>
                      </a:r>
                      <a:endParaRPr lang="tr-TR" sz="15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70740" marT="94320" marB="94320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780457"/>
                  </a:ext>
                </a:extLst>
              </a:tr>
              <a:tr h="542012">
                <a:tc gridSpan="5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TKIs: t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irozin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kinaz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inhibitörleri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, DMR: de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rin</a:t>
                      </a:r>
                      <a:r>
                        <a:rPr lang="tr-TR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moleküler yanıt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, min: minimum, max: ma</a:t>
                      </a:r>
                      <a:r>
                        <a:rPr lang="tr-TR" sz="15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ksimum</a:t>
                      </a:r>
                      <a:endParaRPr lang="tr-TR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88639" marR="282959" marT="94320" marB="94320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534912"/>
                  </a:ext>
                </a:extLst>
              </a:tr>
            </a:tbl>
          </a:graphicData>
        </a:graphic>
      </p:graphicFrame>
      <p:sp>
        <p:nvSpPr>
          <p:cNvPr id="5" name="Açıklama Balonu: Sağ Ok 4">
            <a:extLst>
              <a:ext uri="{FF2B5EF4-FFF2-40B4-BE49-F238E27FC236}">
                <a16:creationId xmlns:a16="http://schemas.microsoft.com/office/drawing/2014/main" id="{E24AC359-3023-4F12-BBB7-B19900CF43C8}"/>
              </a:ext>
            </a:extLst>
          </p:cNvPr>
          <p:cNvSpPr/>
          <p:nvPr/>
        </p:nvSpPr>
        <p:spPr>
          <a:xfrm rot="1858109">
            <a:off x="4765790" y="851507"/>
            <a:ext cx="2841586" cy="235805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2000" b="1" dirty="0"/>
              <a:t>PB LSCs </a:t>
            </a:r>
            <a:r>
              <a:rPr lang="tr-TR" sz="2000" b="1" dirty="0"/>
              <a:t>miktarı en yüksek yeni tanı hastalarda saptandı.  </a:t>
            </a:r>
            <a:r>
              <a:rPr lang="en-US" sz="2000" b="1" dirty="0"/>
              <a:t> </a:t>
            </a:r>
            <a:r>
              <a:rPr lang="tr-TR" sz="2000" b="1" dirty="0"/>
              <a:t>(p&lt;0.001)</a:t>
            </a:r>
          </a:p>
          <a:p>
            <a:pPr algn="ctr"/>
            <a:endParaRPr lang="en-US" dirty="0"/>
          </a:p>
        </p:txBody>
      </p:sp>
      <p:sp>
        <p:nvSpPr>
          <p:cNvPr id="6" name="Açıklama Balonu: Yukarı Ok 5">
            <a:extLst>
              <a:ext uri="{FF2B5EF4-FFF2-40B4-BE49-F238E27FC236}">
                <a16:creationId xmlns:a16="http://schemas.microsoft.com/office/drawing/2014/main" id="{3DFEC4D8-F40B-4021-84A9-5DADC41253E5}"/>
              </a:ext>
            </a:extLst>
          </p:cNvPr>
          <p:cNvSpPr/>
          <p:nvPr/>
        </p:nvSpPr>
        <p:spPr>
          <a:xfrm>
            <a:off x="8089045" y="4540901"/>
            <a:ext cx="3129550" cy="2164699"/>
          </a:xfrm>
          <a:prstGeom prst="upArrow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DMR olan 12 hasta: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 BM LSC miktarları 1. ve 2. kuşak TKI kullanımı açısından benzer  saptandı 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(p&gt;</a:t>
            </a:r>
            <a:r>
              <a:rPr lang="tr-TR" b="1">
                <a:solidFill>
                  <a:schemeClr val="tx1"/>
                </a:solidFill>
              </a:rPr>
              <a:t>0.05)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65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121C10-7E68-4B3D-87A6-FBAFDD556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Tartışma</a:t>
            </a:r>
            <a:endParaRPr lang="en-US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30A504-37DD-4038-8FAE-2AD951486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KML kök hücresini tanımlamak için </a:t>
            </a:r>
            <a:r>
              <a:rPr lang="en-US" sz="2400" dirty="0"/>
              <a:t>CD34+/CD38─/Lin─ </a:t>
            </a:r>
            <a:r>
              <a:rPr lang="en-US" sz="2400" dirty="0" err="1"/>
              <a:t>fra</a:t>
            </a:r>
            <a:r>
              <a:rPr lang="tr-TR" sz="2400" dirty="0" err="1"/>
              <a:t>ksiyonuna</a:t>
            </a:r>
            <a:r>
              <a:rPr lang="tr-TR" sz="2400" dirty="0"/>
              <a:t> ek yüzey belirteçlerine ihtiyaç vardır.</a:t>
            </a:r>
          </a:p>
          <a:p>
            <a:r>
              <a:rPr lang="tr-TR" sz="2400" dirty="0"/>
              <a:t>CD26 (</a:t>
            </a:r>
            <a:r>
              <a:rPr lang="tr-TR" sz="2400" dirty="0" err="1"/>
              <a:t>dipeptidil</a:t>
            </a:r>
            <a:r>
              <a:rPr lang="tr-TR" sz="2400" dirty="0"/>
              <a:t> peptidaz-4) ifadesi KML </a:t>
            </a:r>
            <a:r>
              <a:rPr lang="tr-TR" sz="2400" dirty="0" err="1"/>
              <a:t>lösemik</a:t>
            </a:r>
            <a:r>
              <a:rPr lang="tr-TR" sz="2400" dirty="0"/>
              <a:t> kök hücresini </a:t>
            </a:r>
            <a:r>
              <a:rPr lang="tr-TR" sz="2400" dirty="0" err="1"/>
              <a:t>hematopoietik</a:t>
            </a:r>
            <a:r>
              <a:rPr lang="tr-TR" sz="2400" dirty="0"/>
              <a:t> kök hücreden ayıran en önemli belirteçtir. </a:t>
            </a:r>
          </a:p>
          <a:p>
            <a:r>
              <a:rPr lang="tr-TR" sz="2400" dirty="0"/>
              <a:t> Kronik faz KML hastalarından üretilen CD26 (</a:t>
            </a:r>
            <a:r>
              <a:rPr lang="tr-TR" sz="2400" dirty="0" err="1"/>
              <a:t>dipeptidil</a:t>
            </a:r>
            <a:r>
              <a:rPr lang="tr-TR" sz="2400" dirty="0"/>
              <a:t> peptidaz-4) pozitif hücreler fare modellerinde BCR-ABL+ </a:t>
            </a:r>
            <a:r>
              <a:rPr lang="tr-TR" sz="2400" dirty="0" err="1"/>
              <a:t>engrafmanı</a:t>
            </a:r>
            <a:r>
              <a:rPr lang="tr-TR" sz="2400" dirty="0"/>
              <a:t> sağlayabilmişlerdir.</a:t>
            </a:r>
          </a:p>
          <a:p>
            <a:r>
              <a:rPr lang="tr-TR" sz="2400" dirty="0"/>
              <a:t>Çalışmamızda </a:t>
            </a:r>
            <a:r>
              <a:rPr lang="tr-TR" sz="2400" dirty="0" err="1"/>
              <a:t>hematopoietik</a:t>
            </a:r>
            <a:r>
              <a:rPr lang="tr-TR" sz="2400" dirty="0"/>
              <a:t> kök hücrede CD26 ifadesinin olmadığını gösterdik.</a:t>
            </a:r>
          </a:p>
          <a:p>
            <a:endParaRPr lang="en-US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0AB3E00-9197-4CB9-BA1F-406E8D18F811}"/>
              </a:ext>
            </a:extLst>
          </p:cNvPr>
          <p:cNvSpPr txBox="1"/>
          <p:nvPr/>
        </p:nvSpPr>
        <p:spPr>
          <a:xfrm>
            <a:off x="6749592" y="5090475"/>
            <a:ext cx="4001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Blood, 2014. </a:t>
            </a:r>
            <a:r>
              <a:rPr lang="tr-TR" b="1" dirty="0"/>
              <a:t>123</a:t>
            </a:r>
            <a:r>
              <a:rPr lang="tr-TR" dirty="0"/>
              <a:t>(25): p. 3951-62.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Oncotarget</a:t>
            </a:r>
            <a:r>
              <a:rPr lang="tr-TR" dirty="0"/>
              <a:t>, 2016. </a:t>
            </a:r>
            <a:r>
              <a:rPr lang="tr-TR" b="1" dirty="0"/>
              <a:t>7</a:t>
            </a:r>
            <a:r>
              <a:rPr lang="tr-TR" dirty="0"/>
              <a:t>(22): p. 33016-24.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14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54E9A-51B3-4429-A953-747A66EF3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tr-TR" b="1"/>
              <a:t>Sonuç olarak</a:t>
            </a:r>
            <a:endParaRPr lang="en-US" b="1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EBAB35-74C9-47FD-BFF3-0D3B57F0F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tr-TR" sz="2400"/>
              <a:t>TKI tedavilerinin çevre kanında KML lösemik kök hücresi miktarını azaltma/yok etme konusunda etkin olduğunu, ancak kemik iliğinden KML kök hücresini eradike etmede yetersiz kaldıklarını gösterdik.</a:t>
            </a:r>
          </a:p>
          <a:p>
            <a:r>
              <a:rPr lang="tr-TR" sz="2400"/>
              <a:t> TKI tedavileri ile BCR-ABL pozitif hematopoez etkin bir şekilde baskılanmasına rağmen, KML lösemik kök hücresi kemik iliğinde varlığını sürdürmektedir. </a:t>
            </a:r>
          </a:p>
          <a:p>
            <a:r>
              <a:rPr lang="tr-TR" sz="2400"/>
              <a:t>Bu nedenle TFR' yi sağlamak ve sürdürmek için TKI kesilmeden önce kemik iliği örneklerinde KML lösemik kök hücresinin araştırılması gerektiğini düşünüyoruz.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4560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282F60-AEC6-4414-BA75-5A9FBC0E6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79951B3A-67D5-471A-866F-9B2247F12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Bu çalışma, Pfizer Türkiye tarafından</a:t>
            </a:r>
          </a:p>
          <a:p>
            <a:pPr marL="0" indent="0" algn="ctr">
              <a:buNone/>
            </a:pPr>
            <a:r>
              <a:rPr lang="tr-TR" dirty="0"/>
              <a:t> </a:t>
            </a:r>
            <a:r>
              <a:rPr lang="tr-TR" b="1" u="sng" dirty="0"/>
              <a:t>541473265 kodlu bağımsız medikal araştırma bursu                              </a:t>
            </a:r>
            <a:r>
              <a:rPr lang="tr-TR" dirty="0"/>
              <a:t>ile desteklenmiştir.</a:t>
            </a:r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C3BAA1-ED40-4707-9960-C88A0555B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92" y="169863"/>
            <a:ext cx="1164508" cy="116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43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E33617-DAA0-4B5C-BD4C-D35FF212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Giriş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6218C0-D527-4ECA-9B9F-AACB52586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KML hastalarının yaklaşık yarısı, birkaç yıl süre ile derin moleküler yanıt (DMR) elde ettikten sonra almakta oldukları </a:t>
            </a:r>
            <a:r>
              <a:rPr lang="tr-TR" dirty="0" err="1"/>
              <a:t>tirozin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inhibitörü (TKI) kesilerek tedavisiz </a:t>
            </a:r>
            <a:r>
              <a:rPr lang="tr-TR" dirty="0" err="1"/>
              <a:t>remisyonda</a:t>
            </a:r>
            <a:r>
              <a:rPr lang="tr-TR" dirty="0"/>
              <a:t> (TFR) kalabiliyorlar. </a:t>
            </a:r>
          </a:p>
          <a:p>
            <a:r>
              <a:rPr lang="tr-TR" dirty="0"/>
              <a:t>Ancak TFR çalışmalarına katılan hastaların önemli bir kısmı DMR' ye ulaşmış olsalar bile moleküler </a:t>
            </a:r>
            <a:r>
              <a:rPr lang="tr-TR" dirty="0" err="1"/>
              <a:t>nüks</a:t>
            </a:r>
            <a:r>
              <a:rPr lang="tr-TR" dirty="0"/>
              <a:t> yaşıyor</a:t>
            </a:r>
            <a:r>
              <a:rPr lang="tr-TR" baseline="30000" dirty="0"/>
              <a:t>1</a:t>
            </a:r>
            <a:r>
              <a:rPr lang="tr-TR" dirty="0"/>
              <a:t>.</a:t>
            </a:r>
          </a:p>
          <a:p>
            <a:r>
              <a:rPr lang="tr-TR" dirty="0"/>
              <a:t> Kemik iliğinde sebat eden KML </a:t>
            </a:r>
            <a:r>
              <a:rPr lang="tr-TR" dirty="0" err="1"/>
              <a:t>lösemik</a:t>
            </a:r>
            <a:r>
              <a:rPr lang="tr-TR" dirty="0"/>
              <a:t> kök hücreleri (</a:t>
            </a:r>
            <a:r>
              <a:rPr lang="tr-TR" dirty="0" err="1"/>
              <a:t>LSCs</a:t>
            </a:r>
            <a:r>
              <a:rPr lang="tr-TR" dirty="0"/>
              <a:t>) bu </a:t>
            </a:r>
            <a:r>
              <a:rPr lang="tr-TR" dirty="0" err="1"/>
              <a:t>nükslerden</a:t>
            </a:r>
            <a:r>
              <a:rPr lang="tr-TR" dirty="0"/>
              <a:t> sorumlu olabilir</a:t>
            </a:r>
            <a:r>
              <a:rPr lang="tr-TR" baseline="30000" dirty="0"/>
              <a:t>2,3</a:t>
            </a:r>
            <a:r>
              <a:rPr lang="tr-TR" dirty="0"/>
              <a:t>. </a:t>
            </a:r>
          </a:p>
          <a:p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2D05F73-912A-4BAA-9C1A-FBA42E29FAB4}"/>
              </a:ext>
            </a:extLst>
          </p:cNvPr>
          <p:cNvSpPr txBox="1"/>
          <p:nvPr/>
        </p:nvSpPr>
        <p:spPr>
          <a:xfrm>
            <a:off x="4736818" y="5711735"/>
            <a:ext cx="74551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</a:t>
            </a:r>
            <a:r>
              <a:rPr lang="en-US" dirty="0"/>
              <a:t>. Hematology Am Soc </a:t>
            </a:r>
            <a:r>
              <a:rPr lang="en-US" dirty="0" err="1"/>
              <a:t>Hematol</a:t>
            </a:r>
            <a:r>
              <a:rPr lang="en-US" dirty="0"/>
              <a:t> Educ Program 2017 Dec 8;2017(1):102-109.</a:t>
            </a:r>
            <a:endParaRPr lang="tr-TR" dirty="0"/>
          </a:p>
          <a:p>
            <a:r>
              <a:rPr lang="en-US" dirty="0"/>
              <a:t>2.  Leukemia (2019) 33:1543–1556. </a:t>
            </a:r>
            <a:endParaRPr lang="tr-TR" dirty="0"/>
          </a:p>
          <a:p>
            <a:r>
              <a:rPr lang="en-US" dirty="0"/>
              <a:t>3. </a:t>
            </a:r>
            <a:r>
              <a:rPr lang="tr-TR" dirty="0"/>
              <a:t> </a:t>
            </a:r>
            <a:r>
              <a:rPr lang="en-US" dirty="0"/>
              <a:t>Blood 2017 Mar 23;129(12):1595-1606.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82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8BC165-7E3A-49B0-8811-3AA0CD057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9D0887-337E-43B8-8ACF-AD7FEF470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/>
              <a:t>Çalışmamızda (NCT04104035) özellikle DMR elde edilen KML hastalarında çevre kanında ve eş zamanlı kemik iliğinde                                 KML </a:t>
            </a:r>
            <a:r>
              <a:rPr lang="tr-TR" b="1" dirty="0" err="1"/>
              <a:t>lösemik</a:t>
            </a:r>
            <a:r>
              <a:rPr lang="tr-TR" b="1" dirty="0"/>
              <a:t> kök hücre varlığını araştırdık.</a:t>
            </a:r>
            <a:endParaRPr lang="en-US" b="1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569F6A-45C7-486D-BF08-245CAA9C5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92" y="169863"/>
            <a:ext cx="1164508" cy="116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675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13C14F-8737-496D-AC90-F2D47A772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Yöntem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A7F67E-107D-45E7-9465-D6BBBC2D9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Ağustos 2019- Ağustos 2020 tarihleri arasında </a:t>
            </a:r>
          </a:p>
          <a:p>
            <a:r>
              <a:rPr lang="tr-TR" u="sng" dirty="0"/>
              <a:t>38 kronik faz KML hastası</a:t>
            </a:r>
          </a:p>
          <a:p>
            <a:r>
              <a:rPr lang="tr-TR" dirty="0"/>
              <a:t>Tüm hastalardan çevre kanı (PB) örneği alındı.</a:t>
            </a:r>
          </a:p>
          <a:p>
            <a:r>
              <a:rPr lang="tr-TR" dirty="0"/>
              <a:t> 34 (%89,5) hastaya kemik iliği (BM) </a:t>
            </a:r>
            <a:r>
              <a:rPr lang="tr-TR" dirty="0" err="1"/>
              <a:t>aspirasyon</a:t>
            </a:r>
            <a:r>
              <a:rPr lang="tr-TR" dirty="0"/>
              <a:t> ve biyopsisi yapıldı.</a:t>
            </a:r>
          </a:p>
          <a:p>
            <a:pPr lvl="1"/>
            <a:r>
              <a:rPr lang="tr-TR" dirty="0"/>
              <a:t>Demografik verileri</a:t>
            </a:r>
          </a:p>
          <a:p>
            <a:pPr lvl="1"/>
            <a:r>
              <a:rPr lang="tr-TR" dirty="0"/>
              <a:t>Tam kan sayımı</a:t>
            </a:r>
          </a:p>
          <a:p>
            <a:pPr lvl="1"/>
            <a:r>
              <a:rPr lang="tr-TR" dirty="0"/>
              <a:t>Çevresel kanda BCR-ABL IS düzeyi</a:t>
            </a:r>
          </a:p>
          <a:p>
            <a:pPr lvl="1"/>
            <a:r>
              <a:rPr lang="tr-TR" dirty="0"/>
              <a:t>Almakta oldukları TKI çeşidi ve süresi</a:t>
            </a:r>
            <a:endParaRPr lang="en-US" dirty="0"/>
          </a:p>
        </p:txBody>
      </p:sp>
      <p:sp>
        <p:nvSpPr>
          <p:cNvPr id="6" name="Sağ Ayraç 5">
            <a:extLst>
              <a:ext uri="{FF2B5EF4-FFF2-40B4-BE49-F238E27FC236}">
                <a16:creationId xmlns:a16="http://schemas.microsoft.com/office/drawing/2014/main" id="{AFBA0419-5AC3-41C7-8719-435E20B90585}"/>
              </a:ext>
            </a:extLst>
          </p:cNvPr>
          <p:cNvSpPr/>
          <p:nvPr/>
        </p:nvSpPr>
        <p:spPr>
          <a:xfrm>
            <a:off x="6702458" y="4119513"/>
            <a:ext cx="358218" cy="1325563"/>
          </a:xfrm>
          <a:prstGeom prst="rightBrac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1D323A0E-37C2-4F4A-9B2E-73756B91C82D}"/>
              </a:ext>
            </a:extLst>
          </p:cNvPr>
          <p:cNvSpPr txBox="1"/>
          <p:nvPr/>
        </p:nvSpPr>
        <p:spPr>
          <a:xfrm>
            <a:off x="7328252" y="4551461"/>
            <a:ext cx="2440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/>
              <a:t>kayıt altına alındı.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417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1EE92D-0661-4B8E-B827-B2092A002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Yöntem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F0A88B-2D8B-4B3B-B25A-A19DB5FD5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Hücreler AÜTF Hematoloji Laboratuvarında </a:t>
            </a:r>
            <a:r>
              <a:rPr lang="tr-TR" dirty="0" err="1"/>
              <a:t>Navios</a:t>
            </a:r>
            <a:r>
              <a:rPr lang="tr-TR" dirty="0"/>
              <a:t> 2 (3 laser-10 </a:t>
            </a:r>
            <a:r>
              <a:rPr lang="tr-TR" dirty="0" err="1"/>
              <a:t>colors</a:t>
            </a:r>
            <a:r>
              <a:rPr lang="tr-TR" dirty="0"/>
              <a:t>, </a:t>
            </a:r>
            <a:r>
              <a:rPr lang="tr-TR" dirty="0" err="1"/>
              <a:t>Beckman</a:t>
            </a:r>
            <a:r>
              <a:rPr lang="tr-TR" dirty="0"/>
              <a:t> </a:t>
            </a:r>
            <a:r>
              <a:rPr lang="tr-TR" dirty="0" err="1"/>
              <a:t>Coulter</a:t>
            </a:r>
            <a:r>
              <a:rPr lang="tr-TR" dirty="0"/>
              <a:t>) cihazı ile elde edildi.</a:t>
            </a:r>
          </a:p>
          <a:p>
            <a:r>
              <a:rPr lang="tr-TR" dirty="0"/>
              <a:t>KML </a:t>
            </a:r>
            <a:r>
              <a:rPr lang="tr-TR" dirty="0" err="1"/>
              <a:t>lösemik</a:t>
            </a:r>
            <a:r>
              <a:rPr lang="tr-TR" dirty="0"/>
              <a:t> kök hücre </a:t>
            </a:r>
            <a:r>
              <a:rPr lang="tr-TR" dirty="0" err="1"/>
              <a:t>biyobelirteçleri</a:t>
            </a:r>
            <a:r>
              <a:rPr lang="tr-TR" dirty="0"/>
              <a:t> olabilen                                </a:t>
            </a:r>
            <a:r>
              <a:rPr lang="tr-TR" b="1" dirty="0">
                <a:solidFill>
                  <a:srgbClr val="FF0000"/>
                </a:solidFill>
              </a:rPr>
              <a:t>CD45</a:t>
            </a:r>
            <a:r>
              <a:rPr lang="tr-TR" b="1" baseline="30000" dirty="0">
                <a:solidFill>
                  <a:srgbClr val="FF0000"/>
                </a:solidFill>
              </a:rPr>
              <a:t>+</a:t>
            </a:r>
            <a:r>
              <a:rPr lang="tr-TR" b="1" dirty="0">
                <a:solidFill>
                  <a:srgbClr val="FF0000"/>
                </a:solidFill>
              </a:rPr>
              <a:t> / CD34</a:t>
            </a:r>
            <a:r>
              <a:rPr lang="tr-TR" b="1" baseline="30000" dirty="0">
                <a:solidFill>
                  <a:srgbClr val="FF0000"/>
                </a:solidFill>
              </a:rPr>
              <a:t>+</a:t>
            </a:r>
            <a:r>
              <a:rPr lang="tr-TR" b="1" dirty="0">
                <a:solidFill>
                  <a:srgbClr val="FF0000"/>
                </a:solidFill>
              </a:rPr>
              <a:t> / CD38</a:t>
            </a:r>
            <a:r>
              <a:rPr lang="tr-TR" b="1" baseline="30000" dirty="0">
                <a:solidFill>
                  <a:srgbClr val="FF0000"/>
                </a:solidFill>
              </a:rPr>
              <a:t>−</a:t>
            </a:r>
            <a:r>
              <a:rPr lang="tr-TR" b="1" dirty="0">
                <a:solidFill>
                  <a:srgbClr val="FF0000"/>
                </a:solidFill>
              </a:rPr>
              <a:t> /CD26</a:t>
            </a:r>
            <a:r>
              <a:rPr lang="tr-TR" b="1" baseline="30000" dirty="0">
                <a:solidFill>
                  <a:srgbClr val="FF0000"/>
                </a:solidFill>
              </a:rPr>
              <a:t>+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dirty="0"/>
              <a:t>moleküllerinin kombinasyonu ile tanımlandı. </a:t>
            </a:r>
          </a:p>
          <a:p>
            <a:r>
              <a:rPr lang="tr-TR" dirty="0"/>
              <a:t>CD26-RPE, CD45-Krome </a:t>
            </a:r>
            <a:r>
              <a:rPr lang="tr-TR" dirty="0" err="1"/>
              <a:t>Orange</a:t>
            </a:r>
            <a:r>
              <a:rPr lang="tr-TR" dirty="0"/>
              <a:t>, CD34-PC7, CD38-APC-Alexa </a:t>
            </a:r>
            <a:r>
              <a:rPr lang="tr-TR" dirty="0" err="1"/>
              <a:t>Fluor</a:t>
            </a:r>
            <a:r>
              <a:rPr lang="tr-TR" dirty="0"/>
              <a:t> 750 kitleri kullanıldı. </a:t>
            </a:r>
          </a:p>
        </p:txBody>
      </p:sp>
    </p:spTree>
    <p:extLst>
      <p:ext uri="{BB962C8B-B14F-4D97-AF65-F5344CB8AC3E}">
        <p14:creationId xmlns:p14="http://schemas.microsoft.com/office/powerpoint/2010/main" val="2928221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6DD143-F16F-48AB-96E1-D64DD6504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Yöntem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221A7D-9651-49AC-A480-94D2ED299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Kaluza</a:t>
            </a:r>
            <a:r>
              <a:rPr lang="tr-TR" dirty="0"/>
              <a:t> (</a:t>
            </a:r>
            <a:r>
              <a:rPr lang="tr-TR" dirty="0" err="1"/>
              <a:t>Beckman</a:t>
            </a:r>
            <a:r>
              <a:rPr lang="tr-TR" dirty="0"/>
              <a:t> </a:t>
            </a:r>
            <a:r>
              <a:rPr lang="tr-TR" dirty="0" err="1"/>
              <a:t>Coulter</a:t>
            </a:r>
            <a:r>
              <a:rPr lang="tr-TR" dirty="0"/>
              <a:t>) yazılımı ile analiz edildi. </a:t>
            </a:r>
          </a:p>
          <a:p>
            <a:r>
              <a:rPr lang="tr-TR" dirty="0"/>
              <a:t>Tüm örneklerde 1.000.000 hücre sayıldı.</a:t>
            </a:r>
          </a:p>
          <a:p>
            <a:r>
              <a:rPr lang="tr-TR" dirty="0"/>
              <a:t> CD26 ifade eden CD45</a:t>
            </a:r>
            <a:r>
              <a:rPr lang="tr-TR" baseline="30000" dirty="0"/>
              <a:t>+</a:t>
            </a:r>
            <a:r>
              <a:rPr lang="tr-TR" dirty="0"/>
              <a:t> / CD34</a:t>
            </a:r>
            <a:r>
              <a:rPr lang="tr-TR" baseline="30000" dirty="0"/>
              <a:t>+</a:t>
            </a:r>
            <a:r>
              <a:rPr lang="tr-TR" dirty="0"/>
              <a:t> / CD38</a:t>
            </a:r>
            <a:r>
              <a:rPr lang="tr-TR" baseline="30000" dirty="0"/>
              <a:t>−</a:t>
            </a:r>
            <a:r>
              <a:rPr lang="tr-TR" dirty="0"/>
              <a:t> hücreler KML </a:t>
            </a:r>
            <a:r>
              <a:rPr lang="tr-TR" dirty="0" err="1"/>
              <a:t>lösemik</a:t>
            </a:r>
            <a:r>
              <a:rPr lang="tr-TR" dirty="0"/>
              <a:t> kök hücre (CD26 + LSC) olarak kabul edildi.</a:t>
            </a:r>
            <a:r>
              <a:rPr lang="tr-TR" baseline="30000" dirty="0"/>
              <a:t>4,5   </a:t>
            </a:r>
          </a:p>
          <a:p>
            <a:r>
              <a:rPr lang="tr-TR" dirty="0"/>
              <a:t>GSCF ile mobilize edilmiş </a:t>
            </a:r>
            <a:r>
              <a:rPr lang="tr-TR" dirty="0" err="1"/>
              <a:t>donör</a:t>
            </a:r>
            <a:r>
              <a:rPr lang="tr-TR" dirty="0"/>
              <a:t> CD34</a:t>
            </a:r>
            <a:r>
              <a:rPr lang="tr-TR" baseline="30000" dirty="0"/>
              <a:t>+</a:t>
            </a:r>
            <a:r>
              <a:rPr lang="tr-TR" dirty="0"/>
              <a:t> </a:t>
            </a:r>
            <a:r>
              <a:rPr lang="tr-TR" dirty="0" err="1"/>
              <a:t>hematopoietik</a:t>
            </a:r>
            <a:r>
              <a:rPr lang="tr-TR" dirty="0"/>
              <a:t> kök hücresinde CD26+ LSC olmadığı gösterildi.</a:t>
            </a:r>
            <a:endParaRPr lang="en-US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798A69AD-D3C6-437B-9A2D-8907BA2F51A0}"/>
              </a:ext>
            </a:extLst>
          </p:cNvPr>
          <p:cNvSpPr txBox="1"/>
          <p:nvPr/>
        </p:nvSpPr>
        <p:spPr>
          <a:xfrm>
            <a:off x="6319280" y="5253633"/>
            <a:ext cx="50345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Front Oncol. 2018 May 30;8:194.</a:t>
            </a:r>
            <a:endParaRPr lang="tr-TR" dirty="0"/>
          </a:p>
          <a:p>
            <a:r>
              <a:rPr lang="en-US" dirty="0"/>
              <a:t>5. Hem Disease Therapies: August 2018, JHDT-116.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04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5FA7C47-B7C1-4D2E-AB49-ED23BA34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596EE156-ABF1-4329-A6BA-03B4254E0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19B9933F-AAB3-444A-8BB5-9CA194A8B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1370435"/>
            <a:ext cx="52722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7D20183A-0B1D-4A1F-89B1-ADBEDBC6E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131031D3-26CD-4214-A9A4-5857EFA15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21D9FB-DEA7-4BA1-99DF-C32A8E465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122" y="1274233"/>
            <a:ext cx="3422938" cy="4535778"/>
          </a:xfrm>
        </p:spPr>
        <p:txBody>
          <a:bodyPr anchor="t">
            <a:normAutofit fontScale="25000" lnSpcReduction="20000"/>
          </a:bodyPr>
          <a:lstStyle/>
          <a:p>
            <a:r>
              <a:rPr lang="tr-TR" sz="7600" b="1" dirty="0" err="1">
                <a:solidFill>
                  <a:schemeClr val="bg1"/>
                </a:solidFill>
              </a:rPr>
              <a:t>Artefakt</a:t>
            </a:r>
            <a:r>
              <a:rPr lang="tr-TR" sz="7600" b="1" dirty="0">
                <a:solidFill>
                  <a:schemeClr val="bg1"/>
                </a:solidFill>
              </a:rPr>
              <a:t> ve ikililer elendikten sonra </a:t>
            </a:r>
            <a:r>
              <a:rPr lang="en-US" sz="7600" b="1" dirty="0">
                <a:solidFill>
                  <a:schemeClr val="bg1"/>
                </a:solidFill>
              </a:rPr>
              <a:t>CD45+ WBCs</a:t>
            </a:r>
            <a:r>
              <a:rPr lang="tr-TR" sz="7600" b="1" dirty="0">
                <a:solidFill>
                  <a:schemeClr val="bg1"/>
                </a:solidFill>
              </a:rPr>
              <a:t> seçildi.</a:t>
            </a:r>
          </a:p>
          <a:p>
            <a:r>
              <a:rPr lang="en-US" sz="7600" b="1" dirty="0">
                <a:solidFill>
                  <a:schemeClr val="bg1"/>
                </a:solidFill>
              </a:rPr>
              <a:t>CD45+</a:t>
            </a:r>
            <a:r>
              <a:rPr lang="tr-TR" sz="7600" b="1" dirty="0">
                <a:solidFill>
                  <a:schemeClr val="bg1"/>
                </a:solidFill>
              </a:rPr>
              <a:t>’</a:t>
            </a:r>
            <a:r>
              <a:rPr lang="tr-TR" sz="7600" b="1" dirty="0" err="1">
                <a:solidFill>
                  <a:schemeClr val="bg1"/>
                </a:solidFill>
              </a:rPr>
              <a:t>ler</a:t>
            </a:r>
            <a:r>
              <a:rPr lang="tr-TR" sz="7600" b="1" dirty="0">
                <a:solidFill>
                  <a:schemeClr val="bg1"/>
                </a:solidFill>
              </a:rPr>
              <a:t> içerisinden</a:t>
            </a:r>
            <a:r>
              <a:rPr lang="en-US" sz="7600" b="1" dirty="0">
                <a:solidFill>
                  <a:schemeClr val="bg1"/>
                </a:solidFill>
              </a:rPr>
              <a:t> CD34+, </a:t>
            </a:r>
            <a:r>
              <a:rPr lang="en-US" sz="7600" b="1" dirty="0" err="1">
                <a:solidFill>
                  <a:schemeClr val="bg1"/>
                </a:solidFill>
              </a:rPr>
              <a:t>SSC</a:t>
            </a:r>
            <a:r>
              <a:rPr lang="en-US" sz="7600" b="1" baseline="30000" dirty="0" err="1">
                <a:solidFill>
                  <a:schemeClr val="bg1"/>
                </a:solidFill>
              </a:rPr>
              <a:t>low</a:t>
            </a:r>
            <a:r>
              <a:rPr lang="en-US" sz="7600" b="1" dirty="0">
                <a:solidFill>
                  <a:schemeClr val="bg1"/>
                </a:solidFill>
              </a:rPr>
              <a:t> </a:t>
            </a:r>
            <a:r>
              <a:rPr lang="tr-TR" sz="7600" b="1" dirty="0">
                <a:solidFill>
                  <a:schemeClr val="bg1"/>
                </a:solidFill>
              </a:rPr>
              <a:t>durumlar seçildi ve ardından</a:t>
            </a:r>
            <a:r>
              <a:rPr lang="en-US" sz="7600" b="1" dirty="0">
                <a:solidFill>
                  <a:schemeClr val="bg1"/>
                </a:solidFill>
              </a:rPr>
              <a:t> CD45</a:t>
            </a:r>
            <a:r>
              <a:rPr lang="en-US" sz="7600" b="1" baseline="30000" dirty="0">
                <a:solidFill>
                  <a:schemeClr val="bg1"/>
                </a:solidFill>
              </a:rPr>
              <a:t>dim+ </a:t>
            </a:r>
            <a:r>
              <a:rPr lang="tr-TR" sz="7600" b="1" dirty="0">
                <a:solidFill>
                  <a:schemeClr val="bg1"/>
                </a:solidFill>
              </a:rPr>
              <a:t>durumlar bu popülasyonda kapılandı.</a:t>
            </a:r>
          </a:p>
          <a:p>
            <a:r>
              <a:rPr lang="en-US" sz="7600" b="1" dirty="0">
                <a:solidFill>
                  <a:schemeClr val="bg1"/>
                </a:solidFill>
              </a:rPr>
              <a:t>CD38</a:t>
            </a:r>
            <a:r>
              <a:rPr lang="en-US" sz="7600" b="1" baseline="30000" dirty="0">
                <a:solidFill>
                  <a:schemeClr val="bg1"/>
                </a:solidFill>
              </a:rPr>
              <a:t>neg</a:t>
            </a:r>
            <a:r>
              <a:rPr lang="en-US" sz="7600" b="1" dirty="0">
                <a:solidFill>
                  <a:schemeClr val="bg1"/>
                </a:solidFill>
              </a:rPr>
              <a:t> </a:t>
            </a:r>
            <a:r>
              <a:rPr lang="tr-TR" sz="7600" b="1" dirty="0">
                <a:solidFill>
                  <a:schemeClr val="bg1"/>
                </a:solidFill>
              </a:rPr>
              <a:t>hücreler</a:t>
            </a:r>
            <a:r>
              <a:rPr lang="en-US" sz="7600" b="1" dirty="0">
                <a:solidFill>
                  <a:schemeClr val="bg1"/>
                </a:solidFill>
              </a:rPr>
              <a:t> CD45</a:t>
            </a:r>
            <a:r>
              <a:rPr lang="en-US" sz="7600" b="1" baseline="30000" dirty="0">
                <a:solidFill>
                  <a:schemeClr val="bg1"/>
                </a:solidFill>
              </a:rPr>
              <a:t>dim+ </a:t>
            </a:r>
            <a:r>
              <a:rPr lang="en-US" sz="7600" b="1" dirty="0">
                <a:solidFill>
                  <a:schemeClr val="bg1"/>
                </a:solidFill>
              </a:rPr>
              <a:t>CD34+ </a:t>
            </a:r>
            <a:r>
              <a:rPr lang="en-US" sz="7600" b="1" dirty="0" err="1">
                <a:solidFill>
                  <a:schemeClr val="bg1"/>
                </a:solidFill>
              </a:rPr>
              <a:t>popüla</a:t>
            </a:r>
            <a:r>
              <a:rPr lang="tr-TR" sz="7600" b="1" dirty="0" err="1">
                <a:solidFill>
                  <a:schemeClr val="bg1"/>
                </a:solidFill>
              </a:rPr>
              <a:t>syondan</a:t>
            </a:r>
            <a:r>
              <a:rPr lang="tr-TR" sz="7600" b="1" dirty="0">
                <a:solidFill>
                  <a:schemeClr val="bg1"/>
                </a:solidFill>
              </a:rPr>
              <a:t> seçildikten sonra, </a:t>
            </a:r>
            <a:r>
              <a:rPr lang="en-US" sz="7600" b="1" dirty="0">
                <a:solidFill>
                  <a:schemeClr val="bg1"/>
                </a:solidFill>
              </a:rPr>
              <a:t> </a:t>
            </a:r>
            <a:r>
              <a:rPr lang="tr-TR" sz="7600" b="1" dirty="0">
                <a:solidFill>
                  <a:schemeClr val="bg1"/>
                </a:solidFill>
              </a:rPr>
              <a:t>bu popülasyonda</a:t>
            </a:r>
            <a:r>
              <a:rPr lang="en-US" sz="7600" b="1" dirty="0">
                <a:solidFill>
                  <a:schemeClr val="bg1"/>
                </a:solidFill>
              </a:rPr>
              <a:t> CD26 </a:t>
            </a:r>
            <a:r>
              <a:rPr lang="tr-TR" sz="7600" b="1" dirty="0">
                <a:solidFill>
                  <a:schemeClr val="bg1"/>
                </a:solidFill>
              </a:rPr>
              <a:t>ifadesi</a:t>
            </a:r>
            <a:r>
              <a:rPr lang="en-US" sz="7600" b="1" dirty="0">
                <a:solidFill>
                  <a:schemeClr val="bg1"/>
                </a:solidFill>
              </a:rPr>
              <a:t> </a:t>
            </a:r>
            <a:r>
              <a:rPr lang="tr-TR" sz="7600" b="1" dirty="0">
                <a:solidFill>
                  <a:schemeClr val="bg1"/>
                </a:solidFill>
              </a:rPr>
              <a:t>analiz edildi</a:t>
            </a:r>
            <a:r>
              <a:rPr lang="en-US" sz="7600" b="1" dirty="0">
                <a:solidFill>
                  <a:schemeClr val="bg1"/>
                </a:solidFill>
              </a:rPr>
              <a:t>.</a:t>
            </a:r>
            <a:endParaRPr lang="tr-TR" sz="7600" b="1" dirty="0">
              <a:solidFill>
                <a:schemeClr val="bg1"/>
              </a:solidFill>
            </a:endParaRPr>
          </a:p>
          <a:p>
            <a:r>
              <a:rPr lang="en-US" sz="7600" b="1" dirty="0">
                <a:solidFill>
                  <a:schemeClr val="bg1"/>
                </a:solidFill>
              </a:rPr>
              <a:t>CD34+ 38- 26+ </a:t>
            </a:r>
            <a:r>
              <a:rPr lang="tr-TR" sz="7600" b="1" dirty="0">
                <a:solidFill>
                  <a:schemeClr val="bg1"/>
                </a:solidFill>
              </a:rPr>
              <a:t>hücrelerin sayıldığı durumlar K</a:t>
            </a:r>
            <a:r>
              <a:rPr lang="en-US" sz="7600" b="1" dirty="0">
                <a:solidFill>
                  <a:schemeClr val="bg1"/>
                </a:solidFill>
              </a:rPr>
              <a:t>ML LSC</a:t>
            </a:r>
            <a:r>
              <a:rPr lang="tr-TR" sz="7600" b="1" dirty="0">
                <a:solidFill>
                  <a:schemeClr val="bg1"/>
                </a:solidFill>
              </a:rPr>
              <a:t> olarak kabul edildi.</a:t>
            </a:r>
          </a:p>
          <a:p>
            <a:r>
              <a:rPr lang="en-US" sz="7600" b="1" dirty="0">
                <a:solidFill>
                  <a:schemeClr val="bg1"/>
                </a:solidFill>
              </a:rPr>
              <a:t> (</a:t>
            </a:r>
            <a:r>
              <a:rPr lang="tr-TR" sz="7600" b="1" dirty="0">
                <a:solidFill>
                  <a:schemeClr val="bg1"/>
                </a:solidFill>
              </a:rPr>
              <a:t>Bu örnek için</a:t>
            </a:r>
            <a:r>
              <a:rPr lang="en-US" sz="7600" b="1" dirty="0">
                <a:solidFill>
                  <a:schemeClr val="bg1"/>
                </a:solidFill>
              </a:rPr>
              <a:t>: 1,154,068 WBCs</a:t>
            </a:r>
            <a:r>
              <a:rPr lang="tr-TR" sz="7600" b="1" dirty="0">
                <a:solidFill>
                  <a:schemeClr val="bg1"/>
                </a:solidFill>
              </a:rPr>
              <a:t> içerisinde 196 KML LSC</a:t>
            </a:r>
            <a:r>
              <a:rPr lang="en-US" sz="7600" b="1" dirty="0">
                <a:solidFill>
                  <a:schemeClr val="bg1"/>
                </a:solidFill>
              </a:rPr>
              <a:t>).</a:t>
            </a:r>
            <a:endParaRPr lang="tr-TR" sz="7600" b="1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rgbClr val="FEFFFF"/>
              </a:solidFill>
            </a:endParaRPr>
          </a:p>
        </p:txBody>
      </p:sp>
      <p:grpSp>
        <p:nvGrpSpPr>
          <p:cNvPr id="4" name="Grup 3">
            <a:extLst>
              <a:ext uri="{FF2B5EF4-FFF2-40B4-BE49-F238E27FC236}">
                <a16:creationId xmlns:a16="http://schemas.microsoft.com/office/drawing/2014/main" id="{A4A9E583-10AE-4FD0-889A-B592E3D20090}"/>
              </a:ext>
            </a:extLst>
          </p:cNvPr>
          <p:cNvGrpSpPr/>
          <p:nvPr/>
        </p:nvGrpSpPr>
        <p:grpSpPr>
          <a:xfrm>
            <a:off x="4998268" y="1001401"/>
            <a:ext cx="6539075" cy="4535778"/>
            <a:chOff x="0" y="0"/>
            <a:chExt cx="7838051" cy="5696039"/>
          </a:xfrm>
        </p:grpSpPr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B82B180F-7CFC-4FEA-AF9E-B6570C384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19763" y="0"/>
              <a:ext cx="1966126" cy="2345554"/>
            </a:xfrm>
            <a:prstGeom prst="rect">
              <a:avLst/>
            </a:prstGeom>
          </p:spPr>
        </p:pic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00DC5D57-1ED8-4522-8251-DA64DC5A4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85889" y="0"/>
              <a:ext cx="1811045" cy="2369647"/>
            </a:xfrm>
            <a:prstGeom prst="rect">
              <a:avLst/>
            </a:prstGeom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1941FB82-4870-4A8A-ACB0-322A430047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47855" y="1"/>
              <a:ext cx="1890196" cy="2380466"/>
            </a:xfrm>
            <a:prstGeom prst="rect">
              <a:avLst/>
            </a:prstGeom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88209068-9ECE-46DC-9814-450E45FD2B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705" y="2615487"/>
              <a:ext cx="2246235" cy="2525617"/>
            </a:xfrm>
            <a:prstGeom prst="rect">
              <a:avLst/>
            </a:prstGeom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147FDA93-141B-4241-8102-886D719C171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96833" y="2517831"/>
              <a:ext cx="2246235" cy="3129463"/>
            </a:xfrm>
            <a:prstGeom prst="rect">
              <a:avLst/>
            </a:prstGeom>
          </p:spPr>
        </p:pic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D29D6819-BAB3-4C9D-8AD4-6E12580A6A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719962" y="2615487"/>
              <a:ext cx="2246236" cy="3080552"/>
            </a:xfrm>
            <a:prstGeom prst="rect">
              <a:avLst/>
            </a:prstGeom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A925B53E-C8DD-437A-BB4A-70E644615F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0" y="1"/>
              <a:ext cx="2051639" cy="23455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141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F8C7D4-A3FC-40C1-9A46-351C9F19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Hastaların demografik verileri</a:t>
            </a:r>
            <a:endParaRPr lang="en-US" b="1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D91EB57-6878-4B41-8CE4-A4DC39CBB5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733658"/>
              </p:ext>
            </p:extLst>
          </p:nvPr>
        </p:nvGraphicFramePr>
        <p:xfrm>
          <a:off x="1791093" y="1690688"/>
          <a:ext cx="6934818" cy="4802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0177">
                  <a:extLst>
                    <a:ext uri="{9D8B030D-6E8A-4147-A177-3AD203B41FA5}">
                      <a16:colId xmlns:a16="http://schemas.microsoft.com/office/drawing/2014/main" val="893794540"/>
                    </a:ext>
                  </a:extLst>
                </a:gridCol>
                <a:gridCol w="2564641">
                  <a:extLst>
                    <a:ext uri="{9D8B030D-6E8A-4147-A177-3AD203B41FA5}">
                      <a16:colId xmlns:a16="http://schemas.microsoft.com/office/drawing/2014/main" val="3301851411"/>
                    </a:ext>
                  </a:extLst>
                </a:gridCol>
              </a:tblGrid>
              <a:tr h="2689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N (%)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7353037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tr-TR" sz="1600" dirty="0">
                          <a:effectLst/>
                        </a:rPr>
                        <a:t>Erkek</a:t>
                      </a:r>
                      <a:r>
                        <a:rPr lang="en-US" sz="1600" dirty="0">
                          <a:effectLst/>
                        </a:rPr>
                        <a:t>                                                            </a:t>
                      </a:r>
                      <a:r>
                        <a:rPr lang="tr-TR" sz="1600" dirty="0">
                          <a:effectLst/>
                        </a:rPr>
                        <a:t>              Kadın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600" dirty="0">
                          <a:effectLst/>
                        </a:rPr>
                        <a:t>23(60.5%)                                                     1</a:t>
                      </a:r>
                      <a:r>
                        <a:rPr lang="tr-TR" sz="1600" dirty="0">
                          <a:effectLst/>
                        </a:rPr>
                        <a:t>5</a:t>
                      </a:r>
                      <a:r>
                        <a:rPr lang="en-US" sz="1600" dirty="0">
                          <a:effectLst/>
                        </a:rPr>
                        <a:t> (39.5%)                                            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539412"/>
                  </a:ext>
                </a:extLst>
              </a:tr>
              <a:tr h="2689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tr-TR" sz="1600" dirty="0">
                          <a:effectLst/>
                        </a:rPr>
                        <a:t>Yaş</a:t>
                      </a:r>
                      <a:r>
                        <a:rPr lang="en-US" sz="1600" dirty="0">
                          <a:effectLst/>
                        </a:rPr>
                        <a:t> (y</a:t>
                      </a:r>
                      <a:r>
                        <a:rPr lang="tr-TR" sz="1600" dirty="0" err="1">
                          <a:effectLst/>
                        </a:rPr>
                        <a:t>ıl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49 (26-87)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8580859"/>
                  </a:ext>
                </a:extLst>
              </a:tr>
              <a:tr h="840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tr-TR" sz="1600" dirty="0">
                          <a:effectLst/>
                        </a:rPr>
                        <a:t>Yeni tanı</a:t>
                      </a:r>
                      <a:r>
                        <a:rPr lang="en-US" sz="1600" dirty="0">
                          <a:effectLst/>
                        </a:rPr>
                        <a:t>                                               </a:t>
                      </a:r>
                      <a:r>
                        <a:rPr lang="tr-TR" sz="1600" dirty="0">
                          <a:effectLst/>
                        </a:rPr>
                        <a:t>                        </a:t>
                      </a:r>
                      <a:r>
                        <a:rPr lang="tr-TR" sz="1600" dirty="0" err="1">
                          <a:effectLst/>
                        </a:rPr>
                        <a:t>TKIs</a:t>
                      </a:r>
                      <a:r>
                        <a:rPr lang="tr-TR" sz="1600" dirty="0">
                          <a:effectLst/>
                        </a:rPr>
                        <a:t> altında </a:t>
                      </a:r>
                      <a:r>
                        <a:rPr lang="en-US" sz="1600" dirty="0">
                          <a:effectLst/>
                        </a:rPr>
                        <a:t> BCR-ABL+ hem</a:t>
                      </a:r>
                      <a:r>
                        <a:rPr lang="tr-TR" sz="1600" dirty="0" err="1">
                          <a:effectLst/>
                        </a:rPr>
                        <a:t>atopoiesis</a:t>
                      </a:r>
                      <a:r>
                        <a:rPr lang="tr-TR" sz="1600" dirty="0">
                          <a:effectLst/>
                        </a:rPr>
                        <a:t>                                      </a:t>
                      </a:r>
                      <a:r>
                        <a:rPr lang="tr-TR" sz="1600" dirty="0" err="1">
                          <a:effectLst/>
                        </a:rPr>
                        <a:t>TKIs</a:t>
                      </a:r>
                      <a:r>
                        <a:rPr lang="tr-TR" sz="1600" dirty="0">
                          <a:effectLst/>
                        </a:rPr>
                        <a:t> altında DMR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tr-TR" sz="1600" dirty="0">
                          <a:effectLst/>
                        </a:rPr>
                        <a:t>7(%18.4)                                                        19(%50)                                                         12 (%31.6)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8790007"/>
                  </a:ext>
                </a:extLst>
              </a:tr>
              <a:tr h="840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tr-TR" sz="1600" u="sng" dirty="0">
                          <a:effectLst/>
                        </a:rPr>
                        <a:t>Yeni tanı hastalar</a:t>
                      </a:r>
                      <a:r>
                        <a:rPr lang="en-US" sz="1600" dirty="0">
                          <a:effectLst/>
                        </a:rPr>
                        <a:t>                                    </a:t>
                      </a:r>
                      <a:r>
                        <a:rPr lang="tr-TR" sz="1600" dirty="0">
                          <a:effectLst/>
                        </a:rPr>
                        <a:t>         </a:t>
                      </a:r>
                      <a:r>
                        <a:rPr lang="en-US" sz="1600" dirty="0">
                          <a:effectLst/>
                        </a:rPr>
                        <a:t>  </a:t>
                      </a:r>
                      <a:r>
                        <a:rPr lang="tr-TR" sz="1600" dirty="0">
                          <a:effectLst/>
                        </a:rPr>
                        <a:t>      </a:t>
                      </a:r>
                      <a:r>
                        <a:rPr lang="en-US" sz="1600" dirty="0">
                          <a:effectLst/>
                        </a:rPr>
                        <a:t>WBC &lt;100 x10^9/L                              </a:t>
                      </a:r>
                      <a:r>
                        <a:rPr lang="tr-TR" sz="1600" dirty="0">
                          <a:effectLst/>
                        </a:rPr>
                        <a:t>               </a:t>
                      </a:r>
                      <a:r>
                        <a:rPr lang="en-US" sz="1600" dirty="0">
                          <a:effectLst/>
                        </a:rPr>
                        <a:t>   WBC</a:t>
                      </a:r>
                      <a:r>
                        <a:rPr lang="en-US" sz="1600" u="sng" dirty="0">
                          <a:effectLst/>
                        </a:rPr>
                        <a:t>&gt;</a:t>
                      </a:r>
                      <a:r>
                        <a:rPr lang="en-US" sz="1600" dirty="0">
                          <a:effectLst/>
                        </a:rPr>
                        <a:t>100 x10^9/L                       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tr-TR" sz="1600">
                          <a:effectLst/>
                        </a:rPr>
                        <a:t>n=7                                                                       3 (42.8%)                                                                          4 (57.2%)                                                    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933014"/>
                  </a:ext>
                </a:extLst>
              </a:tr>
              <a:tr h="348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tr-TR" sz="1600" dirty="0">
                          <a:effectLst/>
                        </a:rPr>
                        <a:t>Ortanca</a:t>
                      </a:r>
                      <a:r>
                        <a:rPr lang="en-US" sz="1600" dirty="0">
                          <a:effectLst/>
                        </a:rPr>
                        <a:t> TKI </a:t>
                      </a:r>
                      <a:r>
                        <a:rPr lang="tr-TR" sz="1600" dirty="0">
                          <a:effectLst/>
                        </a:rPr>
                        <a:t> kullanım süresi</a:t>
                      </a:r>
                      <a:r>
                        <a:rPr lang="en-US" sz="1600" dirty="0">
                          <a:effectLst/>
                        </a:rPr>
                        <a:t> (</a:t>
                      </a:r>
                      <a:r>
                        <a:rPr lang="tr-TR" sz="1600" dirty="0">
                          <a:effectLst/>
                        </a:rPr>
                        <a:t>ay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12 (1-185)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6308986"/>
                  </a:ext>
                </a:extLst>
              </a:tr>
              <a:tr h="840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tr-TR" sz="1600" u="sng" dirty="0" err="1">
                          <a:effectLst/>
                        </a:rPr>
                        <a:t>TKIs</a:t>
                      </a:r>
                      <a:r>
                        <a:rPr lang="tr-TR" sz="1600" u="sng" dirty="0">
                          <a:effectLst/>
                        </a:rPr>
                        <a:t> alan hastalar</a:t>
                      </a:r>
                      <a:r>
                        <a:rPr lang="en-US" sz="1600" dirty="0">
                          <a:effectLst/>
                        </a:rPr>
                        <a:t>                                        </a:t>
                      </a:r>
                      <a:r>
                        <a:rPr lang="tr-TR" sz="1600" dirty="0">
                          <a:effectLst/>
                        </a:rPr>
                        <a:t>              </a:t>
                      </a:r>
                      <a:r>
                        <a:rPr lang="en-US" sz="1600" dirty="0">
                          <a:effectLst/>
                        </a:rPr>
                        <a:t>   First line TKI                                                         </a:t>
                      </a:r>
                      <a:r>
                        <a:rPr lang="tr-TR" sz="1600" dirty="0">
                          <a:effectLst/>
                        </a:rPr>
                        <a:t>             </a:t>
                      </a:r>
                      <a:r>
                        <a:rPr lang="en-US" sz="1600" dirty="0">
                          <a:effectLst/>
                        </a:rPr>
                        <a:t>   Second line TKIs                                                                            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600" dirty="0">
                          <a:effectLst/>
                        </a:rPr>
                        <a:t> n=31                                          14 (45.1%)                       </a:t>
                      </a:r>
                      <a:r>
                        <a:rPr lang="tr-TR" sz="1600" dirty="0">
                          <a:effectLst/>
                        </a:rPr>
                        <a:t>    </a:t>
                      </a:r>
                      <a:r>
                        <a:rPr lang="en-US" sz="1600" dirty="0">
                          <a:effectLst/>
                        </a:rPr>
                        <a:t>   17 (54.9%)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3663019"/>
                  </a:ext>
                </a:extLst>
              </a:tr>
              <a:tr h="840396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600" dirty="0">
                          <a:effectLst/>
                        </a:rPr>
                        <a:t>WBC: </a:t>
                      </a:r>
                      <a:r>
                        <a:rPr lang="tr-TR" sz="1600" dirty="0">
                          <a:effectLst/>
                        </a:rPr>
                        <a:t>lökosit</a:t>
                      </a:r>
                      <a:r>
                        <a:rPr lang="en-US" sz="1600" dirty="0">
                          <a:effectLst/>
                        </a:rPr>
                        <a:t>, DMR: de</a:t>
                      </a:r>
                      <a:r>
                        <a:rPr lang="tr-TR" sz="1600" dirty="0" err="1">
                          <a:effectLst/>
                        </a:rPr>
                        <a:t>rin</a:t>
                      </a:r>
                      <a:r>
                        <a:rPr lang="tr-TR" sz="1600" dirty="0">
                          <a:effectLst/>
                        </a:rPr>
                        <a:t> moleküler yanıt</a:t>
                      </a:r>
                      <a:r>
                        <a:rPr lang="en-US" sz="1600" dirty="0">
                          <a:effectLst/>
                        </a:rPr>
                        <a:t>, TKIs: </a:t>
                      </a:r>
                      <a:r>
                        <a:rPr lang="tr-TR" sz="1600" dirty="0" err="1">
                          <a:effectLst/>
                        </a:rPr>
                        <a:t>tirozin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kinaz</a:t>
                      </a:r>
                      <a:r>
                        <a:rPr lang="tr-TR" sz="1600" dirty="0">
                          <a:effectLst/>
                        </a:rPr>
                        <a:t> inhibitörleri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tr-TR" sz="1600" dirty="0">
                          <a:effectLst/>
                        </a:rPr>
                        <a:t>           1. basamak </a:t>
                      </a:r>
                      <a:r>
                        <a:rPr lang="en-US" sz="1600" dirty="0">
                          <a:effectLst/>
                        </a:rPr>
                        <a:t>TKI: imatinib, </a:t>
                      </a:r>
                      <a:r>
                        <a:rPr lang="tr-TR" sz="1600" dirty="0">
                          <a:effectLst/>
                        </a:rPr>
                        <a:t>2. basamak </a:t>
                      </a:r>
                      <a:r>
                        <a:rPr lang="en-US" sz="1600" dirty="0">
                          <a:effectLst/>
                        </a:rPr>
                        <a:t>TKIs: </a:t>
                      </a:r>
                      <a:r>
                        <a:rPr lang="en-US" sz="1600" dirty="0" err="1">
                          <a:effectLst/>
                        </a:rPr>
                        <a:t>dasatinib</a:t>
                      </a:r>
                      <a:r>
                        <a:rPr lang="en-US" sz="1600" dirty="0">
                          <a:effectLst/>
                        </a:rPr>
                        <a:t>, nilotinib, bosutinib, ponatinib.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53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93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985</Words>
  <Application>Microsoft Office PowerPoint</Application>
  <PresentationFormat>Geniş ekran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 Tirozin Kinaz İnhibitörlerini Kesme Kararında Kemik İliğindeki Lösemik Kök Hücre Varlığının Önemi </vt:lpstr>
      <vt:lpstr>PowerPoint Sunusu</vt:lpstr>
      <vt:lpstr>Giriş</vt:lpstr>
      <vt:lpstr>PowerPoint Sunusu</vt:lpstr>
      <vt:lpstr>Yöntem</vt:lpstr>
      <vt:lpstr>Yöntem</vt:lpstr>
      <vt:lpstr>Yöntem</vt:lpstr>
      <vt:lpstr>PowerPoint Sunusu</vt:lpstr>
      <vt:lpstr>Hastaların demografik verileri</vt:lpstr>
      <vt:lpstr>Yeni tanı hastalarda</vt:lpstr>
      <vt:lpstr>PowerPoint Sunusu</vt:lpstr>
      <vt:lpstr>Tartışma</vt:lpstr>
      <vt:lpstr>Sonuç olarak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Tirozin Kinaz İnhibitörlerini Kesme Kararında Kemik İliğindeki Lösemik Kök Hücre Varlığının Önemi </dc:title>
  <dc:creator>Zehra Narlı Özdemir</dc:creator>
  <cp:lastModifiedBy>Zehra Narlı Özdemir</cp:lastModifiedBy>
  <cp:revision>1</cp:revision>
  <dcterms:created xsi:type="dcterms:W3CDTF">2020-10-11T13:25:50Z</dcterms:created>
  <dcterms:modified xsi:type="dcterms:W3CDTF">2020-10-11T13:59:32Z</dcterms:modified>
</cp:coreProperties>
</file>